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4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5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527" r:id="rId2"/>
    <p:sldId id="550" r:id="rId3"/>
    <p:sldId id="528" r:id="rId4"/>
    <p:sldId id="530" r:id="rId5"/>
    <p:sldId id="546" r:id="rId6"/>
    <p:sldId id="545" r:id="rId7"/>
    <p:sldId id="552" r:id="rId8"/>
    <p:sldId id="551" r:id="rId9"/>
    <p:sldId id="547" r:id="rId10"/>
    <p:sldId id="548" r:id="rId11"/>
    <p:sldId id="553" r:id="rId12"/>
    <p:sldId id="559" r:id="rId13"/>
    <p:sldId id="560" r:id="rId14"/>
    <p:sldId id="562" r:id="rId15"/>
    <p:sldId id="537" r:id="rId16"/>
    <p:sldId id="539" r:id="rId17"/>
    <p:sldId id="538" r:id="rId18"/>
    <p:sldId id="529" r:id="rId19"/>
    <p:sldId id="565" r:id="rId20"/>
    <p:sldId id="566" r:id="rId21"/>
    <p:sldId id="564" r:id="rId22"/>
    <p:sldId id="56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33B3F91-8DB9-454E-B8AD-28BBD6EABEBE}">
          <p14:sldIdLst>
            <p14:sldId id="527"/>
            <p14:sldId id="550"/>
            <p14:sldId id="528"/>
            <p14:sldId id="530"/>
            <p14:sldId id="546"/>
            <p14:sldId id="545"/>
            <p14:sldId id="552"/>
            <p14:sldId id="551"/>
            <p14:sldId id="547"/>
            <p14:sldId id="548"/>
            <p14:sldId id="553"/>
            <p14:sldId id="559"/>
            <p14:sldId id="560"/>
            <p14:sldId id="562"/>
            <p14:sldId id="537"/>
            <p14:sldId id="539"/>
            <p14:sldId id="538"/>
            <p14:sldId id="529"/>
            <p14:sldId id="565"/>
            <p14:sldId id="566"/>
            <p14:sldId id="564"/>
            <p14:sldId id="5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 Ingold" initials="MI" lastIdx="1" clrIdx="0">
    <p:extLst>
      <p:ext uri="{19B8F6BF-5375-455C-9EA6-DF929625EA0E}">
        <p15:presenceInfo xmlns:p15="http://schemas.microsoft.com/office/powerpoint/2012/main" userId="Maria Ingold" providerId="None"/>
      </p:ext>
    </p:extLst>
  </p:cmAuthor>
  <p:cmAuthor id="2" name="Maria Ingold" initials="MI [2]" lastIdx="2" clrIdx="1">
    <p:extLst>
      <p:ext uri="{19B8F6BF-5375-455C-9EA6-DF929625EA0E}">
        <p15:presenceInfo xmlns:p15="http://schemas.microsoft.com/office/powerpoint/2012/main" userId="S::maria@mireality.co.uk::a60f9d2a-5cbb-470b-bac9-3a1d4f4bde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8CC1"/>
    <a:srgbClr val="3D77B1"/>
    <a:srgbClr val="3A6FA0"/>
    <a:srgbClr val="4B86C1"/>
    <a:srgbClr val="A6C3E2"/>
    <a:srgbClr val="1F4E79"/>
    <a:srgbClr val="C34DB8"/>
    <a:srgbClr val="8FB3DB"/>
    <a:srgbClr val="7AA5D3"/>
    <a:srgbClr val="6698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81" autoAdjust="0"/>
    <p:restoredTop sz="66468" autoAdjust="0"/>
  </p:normalViewPr>
  <p:slideViewPr>
    <p:cSldViewPr>
      <p:cViewPr varScale="1">
        <p:scale>
          <a:sx n="142" d="100"/>
          <a:sy n="142" d="100"/>
        </p:scale>
        <p:origin x="80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2478" y="2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Ingold" userId="a60f9d2a-5cbb-470b-bac9-3a1d4f4bde03" providerId="ADAL" clId="{4586F717-60A2-48DC-A686-0DABB2764EA9}"/>
    <pc:docChg chg="modSld">
      <pc:chgData name="Maria Ingold" userId="a60f9d2a-5cbb-470b-bac9-3a1d4f4bde03" providerId="ADAL" clId="{4586F717-60A2-48DC-A686-0DABB2764EA9}" dt="2024-07-07T20:08:50.173" v="17" actId="6549"/>
      <pc:docMkLst>
        <pc:docMk/>
      </pc:docMkLst>
      <pc:sldChg chg="modNotesTx">
        <pc:chgData name="Maria Ingold" userId="a60f9d2a-5cbb-470b-bac9-3a1d4f4bde03" providerId="ADAL" clId="{4586F717-60A2-48DC-A686-0DABB2764EA9}" dt="2024-07-07T20:07:44.392" v="0" actId="6549"/>
        <pc:sldMkLst>
          <pc:docMk/>
          <pc:sldMk cId="171055253" sldId="527"/>
        </pc:sldMkLst>
      </pc:sldChg>
      <pc:sldChg chg="modNotesTx">
        <pc:chgData name="Maria Ingold" userId="a60f9d2a-5cbb-470b-bac9-3a1d4f4bde03" providerId="ADAL" clId="{4586F717-60A2-48DC-A686-0DABB2764EA9}" dt="2024-07-07T20:07:53.396" v="2" actId="6549"/>
        <pc:sldMkLst>
          <pc:docMk/>
          <pc:sldMk cId="3947452154" sldId="528"/>
        </pc:sldMkLst>
      </pc:sldChg>
      <pc:sldChg chg="modNotesTx">
        <pc:chgData name="Maria Ingold" userId="a60f9d2a-5cbb-470b-bac9-3a1d4f4bde03" providerId="ADAL" clId="{4586F717-60A2-48DC-A686-0DABB2764EA9}" dt="2024-07-07T20:07:56.356" v="3" actId="6549"/>
        <pc:sldMkLst>
          <pc:docMk/>
          <pc:sldMk cId="2567496693" sldId="530"/>
        </pc:sldMkLst>
      </pc:sldChg>
      <pc:sldChg chg="modNotesTx">
        <pc:chgData name="Maria Ingold" userId="a60f9d2a-5cbb-470b-bac9-3a1d4f4bde03" providerId="ADAL" clId="{4586F717-60A2-48DC-A686-0DABB2764EA9}" dt="2024-07-07T20:08:44.310" v="15" actId="6549"/>
        <pc:sldMkLst>
          <pc:docMk/>
          <pc:sldMk cId="3738444316" sldId="537"/>
        </pc:sldMkLst>
      </pc:sldChg>
      <pc:sldChg chg="modNotesTx">
        <pc:chgData name="Maria Ingold" userId="a60f9d2a-5cbb-470b-bac9-3a1d4f4bde03" providerId="ADAL" clId="{4586F717-60A2-48DC-A686-0DABB2764EA9}" dt="2024-07-07T20:08:50.173" v="17" actId="6549"/>
        <pc:sldMkLst>
          <pc:docMk/>
          <pc:sldMk cId="1238597517" sldId="538"/>
        </pc:sldMkLst>
      </pc:sldChg>
      <pc:sldChg chg="modNotesTx">
        <pc:chgData name="Maria Ingold" userId="a60f9d2a-5cbb-470b-bac9-3a1d4f4bde03" providerId="ADAL" clId="{4586F717-60A2-48DC-A686-0DABB2764EA9}" dt="2024-07-07T20:08:47.029" v="16" actId="6549"/>
        <pc:sldMkLst>
          <pc:docMk/>
          <pc:sldMk cId="4039721196" sldId="539"/>
        </pc:sldMkLst>
      </pc:sldChg>
      <pc:sldChg chg="modNotesTx">
        <pc:chgData name="Maria Ingold" userId="a60f9d2a-5cbb-470b-bac9-3a1d4f4bde03" providerId="ADAL" clId="{4586F717-60A2-48DC-A686-0DABB2764EA9}" dt="2024-07-07T20:08:06.970" v="6" actId="6549"/>
        <pc:sldMkLst>
          <pc:docMk/>
          <pc:sldMk cId="107825956" sldId="545"/>
        </pc:sldMkLst>
      </pc:sldChg>
      <pc:sldChg chg="modNotesTx">
        <pc:chgData name="Maria Ingold" userId="a60f9d2a-5cbb-470b-bac9-3a1d4f4bde03" providerId="ADAL" clId="{4586F717-60A2-48DC-A686-0DABB2764EA9}" dt="2024-07-07T20:07:59.537" v="4" actId="6549"/>
        <pc:sldMkLst>
          <pc:docMk/>
          <pc:sldMk cId="1913672761" sldId="546"/>
        </pc:sldMkLst>
      </pc:sldChg>
      <pc:sldChg chg="modNotesTx">
        <pc:chgData name="Maria Ingold" userId="a60f9d2a-5cbb-470b-bac9-3a1d4f4bde03" providerId="ADAL" clId="{4586F717-60A2-48DC-A686-0DABB2764EA9}" dt="2024-07-07T20:08:20.083" v="9" actId="6549"/>
        <pc:sldMkLst>
          <pc:docMk/>
          <pc:sldMk cId="1169052307" sldId="547"/>
        </pc:sldMkLst>
      </pc:sldChg>
      <pc:sldChg chg="modNotesTx">
        <pc:chgData name="Maria Ingold" userId="a60f9d2a-5cbb-470b-bac9-3a1d4f4bde03" providerId="ADAL" clId="{4586F717-60A2-48DC-A686-0DABB2764EA9}" dt="2024-07-07T20:08:25.424" v="10" actId="6549"/>
        <pc:sldMkLst>
          <pc:docMk/>
          <pc:sldMk cId="630127339" sldId="548"/>
        </pc:sldMkLst>
      </pc:sldChg>
      <pc:sldChg chg="modNotesTx">
        <pc:chgData name="Maria Ingold" userId="a60f9d2a-5cbb-470b-bac9-3a1d4f4bde03" providerId="ADAL" clId="{4586F717-60A2-48DC-A686-0DABB2764EA9}" dt="2024-07-07T20:07:49.217" v="1" actId="6549"/>
        <pc:sldMkLst>
          <pc:docMk/>
          <pc:sldMk cId="776455602" sldId="550"/>
        </pc:sldMkLst>
      </pc:sldChg>
      <pc:sldChg chg="modNotesTx">
        <pc:chgData name="Maria Ingold" userId="a60f9d2a-5cbb-470b-bac9-3a1d4f4bde03" providerId="ADAL" clId="{4586F717-60A2-48DC-A686-0DABB2764EA9}" dt="2024-07-07T20:08:16.724" v="8" actId="6549"/>
        <pc:sldMkLst>
          <pc:docMk/>
          <pc:sldMk cId="3247311281" sldId="551"/>
        </pc:sldMkLst>
      </pc:sldChg>
      <pc:sldChg chg="modNotesTx">
        <pc:chgData name="Maria Ingold" userId="a60f9d2a-5cbb-470b-bac9-3a1d4f4bde03" providerId="ADAL" clId="{4586F717-60A2-48DC-A686-0DABB2764EA9}" dt="2024-07-07T20:08:11.141" v="7" actId="6549"/>
        <pc:sldMkLst>
          <pc:docMk/>
          <pc:sldMk cId="2258276248" sldId="552"/>
        </pc:sldMkLst>
      </pc:sldChg>
      <pc:sldChg chg="modNotesTx">
        <pc:chgData name="Maria Ingold" userId="a60f9d2a-5cbb-470b-bac9-3a1d4f4bde03" providerId="ADAL" clId="{4586F717-60A2-48DC-A686-0DABB2764EA9}" dt="2024-07-07T20:08:29.174" v="11" actId="6549"/>
        <pc:sldMkLst>
          <pc:docMk/>
          <pc:sldMk cId="2693420669" sldId="553"/>
        </pc:sldMkLst>
      </pc:sldChg>
      <pc:sldChg chg="modNotesTx">
        <pc:chgData name="Maria Ingold" userId="a60f9d2a-5cbb-470b-bac9-3a1d4f4bde03" providerId="ADAL" clId="{4586F717-60A2-48DC-A686-0DABB2764EA9}" dt="2024-07-07T20:08:32.342" v="12" actId="6549"/>
        <pc:sldMkLst>
          <pc:docMk/>
          <pc:sldMk cId="373613058" sldId="559"/>
        </pc:sldMkLst>
      </pc:sldChg>
      <pc:sldChg chg="modNotesTx">
        <pc:chgData name="Maria Ingold" userId="a60f9d2a-5cbb-470b-bac9-3a1d4f4bde03" providerId="ADAL" clId="{4586F717-60A2-48DC-A686-0DABB2764EA9}" dt="2024-07-07T20:08:35.432" v="13" actId="6549"/>
        <pc:sldMkLst>
          <pc:docMk/>
          <pc:sldMk cId="2568257426" sldId="560"/>
        </pc:sldMkLst>
      </pc:sldChg>
      <pc:sldChg chg="modNotesTx">
        <pc:chgData name="Maria Ingold" userId="a60f9d2a-5cbb-470b-bac9-3a1d4f4bde03" providerId="ADAL" clId="{4586F717-60A2-48DC-A686-0DABB2764EA9}" dt="2024-07-07T20:08:40.172" v="14" actId="6549"/>
        <pc:sldMkLst>
          <pc:docMk/>
          <pc:sldMk cId="3269355208" sldId="562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Large Language Models (LLM) </a:t>
            </a:r>
          </a:p>
          <a:p>
            <a:pPr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billions of parameters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ubbleChart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Billion parameters</c:v>
                </c:pt>
              </c:strCache>
            </c:strRef>
          </c:tx>
          <c:spPr>
            <a:pattFill prst="ltUpDiag">
              <a:fgClr>
                <a:schemeClr val="accent5"/>
              </a:fgClr>
              <a:bgClr>
                <a:schemeClr val="accent5">
                  <a:lumMod val="20000"/>
                  <a:lumOff val="80000"/>
                </a:schemeClr>
              </a:bgClr>
            </a:pattFill>
            <a:ln w="9525" cap="flat" cmpd="sng" algn="ctr">
              <a:solidFill>
                <a:schemeClr val="accent5">
                  <a:alpha val="75000"/>
                </a:schemeClr>
              </a:solidFill>
            </a:ln>
            <a:effectLst>
              <a:innerShdw blurRad="114300">
                <a:schemeClr val="accent5">
                  <a:alpha val="70000"/>
                </a:schemeClr>
              </a:inn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3CC174F7-0049-497E-B592-A690E128934B}" type="CELLREF">
                      <a:rPr lang="en-US" smtClean="0"/>
                      <a:pPr/>
                      <a:t>[CELLREF]</a:t>
                    </a:fld>
                    <a:endParaRPr lang="en-GB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{3CC174F7-0049-497E-B592-A690E128934B}</c15:txfldGUID>
                      <c15:f>Sheet1!$A$2</c15:f>
                      <c15:dlblFieldTableCache>
                        <c:ptCount val="1"/>
                        <c:pt idx="0">
                          <c:v>BERT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09C3-4D8D-8EBF-1251B7D3579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BFC8D748-DA97-41BA-9DA5-FDF41E9D16A6}" type="CELLREF">
                      <a:rPr lang="en-US" smtClean="0"/>
                      <a:pPr/>
                      <a:t>[CELLREF]</a:t>
                    </a:fld>
                    <a:endParaRPr lang="en-GB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{BFC8D748-DA97-41BA-9DA5-FDF41E9D16A6}</c15:txfldGUID>
                      <c15:f>Sheet1!$A$4</c15:f>
                      <c15:dlblFieldTableCache>
                        <c:ptCount val="1"/>
                        <c:pt idx="0">
                          <c:v>GPT-3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7-09C3-4D8D-8EBF-1251B7D35797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fld id="{29251761-1A3D-4863-B8FF-509A0DC38931}" type="CELLREF">
                      <a:rPr lang="en-US" smtClean="0"/>
                      <a:pPr/>
                      <a:t>[CELLREF]</a:t>
                    </a:fld>
                    <a:endParaRPr lang="en-GB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{29251761-1A3D-4863-B8FF-509A0DC38931}</c15:txfldGUID>
                      <c15:f>Sheet1!$A$18</c15:f>
                      <c15:dlblFieldTableCache>
                        <c:ptCount val="1"/>
                        <c:pt idx="0">
                          <c:v>GPT-4 Turbo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B-09C3-4D8D-8EBF-1251B7D35797}"/>
                </c:ext>
              </c:extLst>
            </c:dLbl>
            <c:dLbl>
              <c:idx val="17"/>
              <c:tx>
                <c:rich>
                  <a:bodyPr/>
                  <a:lstStyle/>
                  <a:p>
                    <a:fld id="{5EBFEB8C-E84F-4AC0-930F-9703A67F411E}" type="CELLREF">
                      <a:rPr lang="en-US" smtClean="0"/>
                      <a:pPr/>
                      <a:t>[CELLREF]</a:t>
                    </a:fld>
                    <a:endParaRPr lang="en-GB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{5EBFEB8C-E84F-4AC0-930F-9703A67F411E}</c15:txfldGUID>
                      <c15:f>Sheet1!$A$19</c15:f>
                      <c15:dlblFieldTableCache>
                        <c:ptCount val="1"/>
                        <c:pt idx="0">
                          <c:v>Gemini Pro 1.5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A-09C3-4D8D-8EBF-1251B7D35797}"/>
                </c:ext>
              </c:extLst>
            </c:dLbl>
            <c:dLbl>
              <c:idx val="18"/>
              <c:tx>
                <c:rich>
                  <a:bodyPr/>
                  <a:lstStyle/>
                  <a:p>
                    <a:fld id="{3E6687C8-E48C-4D86-B293-5B787179CFDE}" type="CELLREF">
                      <a:rPr lang="en-US" smtClean="0"/>
                      <a:pPr/>
                      <a:t>[CELLREF]</a:t>
                    </a:fld>
                    <a:endParaRPr lang="en-GB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{3E6687C8-E48C-4D86-B293-5B787179CFDE}</c15:txfldGUID>
                      <c15:f>Sheet1!$A$20</c15:f>
                      <c15:dlblFieldTableCache>
                        <c:ptCount val="1"/>
                        <c:pt idx="0">
                          <c:v>Claude3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9-09C3-4D8D-8EBF-1251B7D357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xVal>
            <c:numRef>
              <c:f>Sheet1!$B$2:$B$20</c:f>
              <c:numCache>
                <c:formatCode>mmm\-yy</c:formatCode>
                <c:ptCount val="19"/>
                <c:pt idx="0">
                  <c:v>43374</c:v>
                </c:pt>
                <c:pt idx="1">
                  <c:v>43497</c:v>
                </c:pt>
                <c:pt idx="2">
                  <c:v>43952</c:v>
                </c:pt>
                <c:pt idx="3">
                  <c:v>44197</c:v>
                </c:pt>
                <c:pt idx="4">
                  <c:v>44652</c:v>
                </c:pt>
                <c:pt idx="5">
                  <c:v>44866</c:v>
                </c:pt>
                <c:pt idx="6">
                  <c:v>44896</c:v>
                </c:pt>
                <c:pt idx="7">
                  <c:v>44927</c:v>
                </c:pt>
                <c:pt idx="8">
                  <c:v>44958</c:v>
                </c:pt>
                <c:pt idx="9">
                  <c:v>44958</c:v>
                </c:pt>
                <c:pt idx="10">
                  <c:v>44986</c:v>
                </c:pt>
                <c:pt idx="11">
                  <c:v>45017</c:v>
                </c:pt>
                <c:pt idx="12">
                  <c:v>45078</c:v>
                </c:pt>
                <c:pt idx="13">
                  <c:v>45108</c:v>
                </c:pt>
                <c:pt idx="14">
                  <c:v>45108</c:v>
                </c:pt>
                <c:pt idx="15">
                  <c:v>45231</c:v>
                </c:pt>
                <c:pt idx="16">
                  <c:v>45231</c:v>
                </c:pt>
                <c:pt idx="17">
                  <c:v>45323</c:v>
                </c:pt>
                <c:pt idx="18">
                  <c:v>45352</c:v>
                </c:pt>
              </c:numCache>
            </c:numRef>
          </c:xVal>
          <c:yVal>
            <c:numRef>
              <c:f>Sheet1!$C$2:$C$20</c:f>
              <c:numCache>
                <c:formatCode>General</c:formatCode>
                <c:ptCount val="19"/>
                <c:pt idx="0">
                  <c:v>0.34</c:v>
                </c:pt>
                <c:pt idx="1">
                  <c:v>1.5</c:v>
                </c:pt>
                <c:pt idx="2">
                  <c:v>175</c:v>
                </c:pt>
                <c:pt idx="3">
                  <c:v>1750</c:v>
                </c:pt>
                <c:pt idx="4">
                  <c:v>540</c:v>
                </c:pt>
                <c:pt idx="5">
                  <c:v>12</c:v>
                </c:pt>
                <c:pt idx="6">
                  <c:v>175</c:v>
                </c:pt>
                <c:pt idx="7">
                  <c:v>52</c:v>
                </c:pt>
                <c:pt idx="8">
                  <c:v>65</c:v>
                </c:pt>
                <c:pt idx="9">
                  <c:v>0.7</c:v>
                </c:pt>
                <c:pt idx="10">
                  <c:v>1000</c:v>
                </c:pt>
                <c:pt idx="11">
                  <c:v>1000</c:v>
                </c:pt>
                <c:pt idx="12">
                  <c:v>40</c:v>
                </c:pt>
                <c:pt idx="13">
                  <c:v>52</c:v>
                </c:pt>
                <c:pt idx="14">
                  <c:v>70</c:v>
                </c:pt>
                <c:pt idx="15">
                  <c:v>314</c:v>
                </c:pt>
                <c:pt idx="16">
                  <c:v>1000</c:v>
                </c:pt>
                <c:pt idx="17">
                  <c:v>1500</c:v>
                </c:pt>
                <c:pt idx="18">
                  <c:v>2000</c:v>
                </c:pt>
              </c:numCache>
            </c:numRef>
          </c:yVal>
          <c:bubbleSize>
            <c:numRef>
              <c:f>Sheet1!$D$2:$D$20</c:f>
              <c:numCache>
                <c:formatCode>General</c:formatCode>
                <c:ptCount val="19"/>
                <c:pt idx="0">
                  <c:v>0.34</c:v>
                </c:pt>
                <c:pt idx="1">
                  <c:v>1.5</c:v>
                </c:pt>
                <c:pt idx="2">
                  <c:v>175</c:v>
                </c:pt>
                <c:pt idx="3">
                  <c:v>1750</c:v>
                </c:pt>
                <c:pt idx="4">
                  <c:v>540</c:v>
                </c:pt>
                <c:pt idx="5">
                  <c:v>12</c:v>
                </c:pt>
                <c:pt idx="6">
                  <c:v>175</c:v>
                </c:pt>
                <c:pt idx="7">
                  <c:v>52</c:v>
                </c:pt>
                <c:pt idx="8">
                  <c:v>65</c:v>
                </c:pt>
                <c:pt idx="9">
                  <c:v>0.7</c:v>
                </c:pt>
                <c:pt idx="10">
                  <c:v>1000</c:v>
                </c:pt>
                <c:pt idx="11">
                  <c:v>1000</c:v>
                </c:pt>
                <c:pt idx="12">
                  <c:v>40</c:v>
                </c:pt>
                <c:pt idx="13">
                  <c:v>52</c:v>
                </c:pt>
                <c:pt idx="14">
                  <c:v>70</c:v>
                </c:pt>
                <c:pt idx="15">
                  <c:v>314</c:v>
                </c:pt>
                <c:pt idx="16">
                  <c:v>1000</c:v>
                </c:pt>
                <c:pt idx="17">
                  <c:v>1500</c:v>
                </c:pt>
                <c:pt idx="18">
                  <c:v>2000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0-09C3-4D8D-8EBF-1251B7D357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1095915136"/>
        <c:axId val="1095915616"/>
      </c:bubbleChart>
      <c:valAx>
        <c:axId val="10959151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5915616"/>
        <c:crosses val="autoZero"/>
        <c:crossBetween val="midCat"/>
      </c:valAx>
      <c:valAx>
        <c:axId val="109591561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Billions of Parameters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59151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Revenue (USD billion)</c:v>
                </c:pt>
              </c:strCache>
            </c:strRef>
          </c:tx>
          <c:spPr>
            <a:solidFill>
              <a:srgbClr val="4B86C1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  <c:extLst/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2322</c:v>
                </c:pt>
                <c:pt idx="1">
                  <c:v>2426</c:v>
                </c:pt>
                <c:pt idx="2">
                  <c:v>2528</c:v>
                </c:pt>
                <c:pt idx="3">
                  <c:v>2617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5CEC-4EA0-9E44-87BCF97DBF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90171376"/>
        <c:axId val="490168496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Annual growth</c:v>
                </c:pt>
              </c:strCache>
            </c:strRef>
          </c:tx>
          <c:spPr>
            <a:ln w="28575" cap="rnd">
              <a:solidFill>
                <a:srgbClr val="C34DB8"/>
              </a:solidFill>
              <a:round/>
            </a:ln>
            <a:effectLst/>
          </c:spPr>
          <c:marker>
            <c:symbol val="none"/>
          </c:marker>
          <c:cat>
            <c:numRef>
              <c:f>Sheet1!$A$2:$A$5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  <c:extLst/>
            </c:numRef>
          </c:cat>
          <c:val>
            <c:numRef>
              <c:f>Sheet1!$C$2:$C$5</c:f>
              <c:numCache>
                <c:formatCode>0.00%</c:formatCode>
                <c:ptCount val="4"/>
                <c:pt idx="0">
                  <c:v>5.3999999999999999E-2</c:v>
                </c:pt>
                <c:pt idx="1">
                  <c:v>4.4999999999999998E-2</c:v>
                </c:pt>
                <c:pt idx="2">
                  <c:v>4.2000000000000003E-2</c:v>
                </c:pt>
                <c:pt idx="3">
                  <c:v>3.5000000000000003E-2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5CEC-4EA0-9E44-87BCF97DBF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1185408"/>
        <c:axId val="531184448"/>
      </c:lineChart>
      <c:catAx>
        <c:axId val="490171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0168496"/>
        <c:crosses val="autoZero"/>
        <c:auto val="1"/>
        <c:lblAlgn val="ctr"/>
        <c:lblOffset val="100"/>
        <c:noMultiLvlLbl val="0"/>
      </c:catAx>
      <c:valAx>
        <c:axId val="490168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0" dirty="0"/>
                  <a:t>Revenue (US$ billion)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0171376"/>
        <c:crosses val="autoZero"/>
        <c:crossBetween val="between"/>
      </c:valAx>
      <c:valAx>
        <c:axId val="531184448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Annual Growth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1185408"/>
        <c:crosses val="max"/>
        <c:crossBetween val="between"/>
      </c:valAx>
      <c:catAx>
        <c:axId val="5311854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311844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9525" cap="flat" cmpd="sng" algn="ctr">
        <a:solidFill>
          <a:schemeClr val="phClr">
            <a:alpha val="75000"/>
          </a:schemeClr>
        </a:solidFill>
      </a:ln>
      <a:effectLst>
        <a:innerShdw blurRad="114300">
          <a:schemeClr val="phClr">
            <a:alpha val="70000"/>
          </a:schemeClr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9525" cap="flat" cmpd="sng" algn="ctr">
        <a:solidFill>
          <a:schemeClr val="phClr">
            <a:alpha val="75000"/>
          </a:schemeClr>
        </a:solidFill>
      </a:ln>
      <a:effectLst>
        <a:innerShdw blurRad="114300">
          <a:schemeClr val="phClr">
            <a:alpha val="70000"/>
          </a:schemeClr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image" Target="../media/image15.jpg"/><Relationship Id="rId4" Type="http://schemas.microsoft.com/office/2007/relationships/hdphoto" Target="../media/hdphoto1.wdp"/></Relationships>
</file>

<file path=ppt/diagrams/_rels/drawing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image" Target="../media/image15.jpg"/><Relationship Id="rId4" Type="http://schemas.openxmlformats.org/officeDocument/2006/relationships/image" Target="../media/image1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8EB656-AC81-4A8E-B9D7-94E94CF25938}" type="doc">
      <dgm:prSet loTypeId="urn:microsoft.com/office/officeart/2005/8/layout/venn2" loCatId="relationship" qsTypeId="urn:microsoft.com/office/officeart/2005/8/quickstyle/simple2" qsCatId="simple" csTypeId="urn:microsoft.com/office/officeart/2005/8/colors/accent5_3" csCatId="accent5" phldr="1"/>
      <dgm:spPr/>
      <dgm:t>
        <a:bodyPr/>
        <a:lstStyle/>
        <a:p>
          <a:endParaRPr lang="en-GB"/>
        </a:p>
      </dgm:t>
    </dgm:pt>
    <dgm:pt modelId="{F4DBA533-4583-4FC2-A32A-BA66F01C156F}">
      <dgm:prSet phldrT="[Text]" custT="1"/>
      <dgm:spPr>
        <a:solidFill>
          <a:srgbClr val="3A6FA0"/>
        </a:solidFill>
      </dgm:spPr>
      <dgm:t>
        <a:bodyPr/>
        <a:lstStyle/>
        <a:p>
          <a:r>
            <a:rPr lang="en-GB" sz="1400" dirty="0">
              <a:latin typeface="Arial" panose="020B0604020202020204" pitchFamily="34" charset="0"/>
              <a:cs typeface="Arial" panose="020B0604020202020204" pitchFamily="34" charset="0"/>
            </a:rPr>
            <a:t>Artificial Intelligence (AI)</a:t>
          </a:r>
        </a:p>
      </dgm:t>
    </dgm:pt>
    <dgm:pt modelId="{C4B1B5FF-3CA0-47CD-B1D5-E1BA82043385}" type="parTrans" cxnId="{94D77905-6B64-446D-A91E-CCB39D4505F4}">
      <dgm:prSet/>
      <dgm:spPr/>
      <dgm:t>
        <a:bodyPr/>
        <a:lstStyle/>
        <a:p>
          <a:endParaRPr lang="en-GB"/>
        </a:p>
      </dgm:t>
    </dgm:pt>
    <dgm:pt modelId="{03F1A765-C818-4B6C-88E9-BBC79B0E2301}" type="sibTrans" cxnId="{94D77905-6B64-446D-A91E-CCB39D4505F4}">
      <dgm:prSet/>
      <dgm:spPr/>
      <dgm:t>
        <a:bodyPr/>
        <a:lstStyle/>
        <a:p>
          <a:endParaRPr lang="en-GB"/>
        </a:p>
      </dgm:t>
    </dgm:pt>
    <dgm:pt modelId="{92ACFAFD-1FD2-41E2-A189-BFD0E0194BCB}">
      <dgm:prSet phldrT="[Text]" custT="1"/>
      <dgm:spPr/>
      <dgm:t>
        <a:bodyPr/>
        <a:lstStyle/>
        <a:p>
          <a:r>
            <a:rPr lang="en-GB" sz="1400" dirty="0">
              <a:latin typeface="Arial" panose="020B0604020202020204" pitchFamily="34" charset="0"/>
              <a:cs typeface="Arial" panose="020B0604020202020204" pitchFamily="34" charset="0"/>
            </a:rPr>
            <a:t>Deep Learning (DL)</a:t>
          </a:r>
        </a:p>
      </dgm:t>
    </dgm:pt>
    <dgm:pt modelId="{11774900-E960-40C2-B2EE-93A563241705}" type="parTrans" cxnId="{052CB265-B584-497E-884B-DC8EDB292389}">
      <dgm:prSet/>
      <dgm:spPr/>
      <dgm:t>
        <a:bodyPr/>
        <a:lstStyle/>
        <a:p>
          <a:endParaRPr lang="en-GB"/>
        </a:p>
      </dgm:t>
    </dgm:pt>
    <dgm:pt modelId="{13B9A70E-90BC-453F-8FB0-9BDDF036B690}" type="sibTrans" cxnId="{052CB265-B584-497E-884B-DC8EDB292389}">
      <dgm:prSet/>
      <dgm:spPr/>
      <dgm:t>
        <a:bodyPr/>
        <a:lstStyle/>
        <a:p>
          <a:endParaRPr lang="en-GB"/>
        </a:p>
      </dgm:t>
    </dgm:pt>
    <dgm:pt modelId="{34391194-74E6-4471-8720-5639CC618CEA}">
      <dgm:prSet phldrT="[Text]" custT="1"/>
      <dgm:spPr>
        <a:solidFill>
          <a:srgbClr val="A6C3E2"/>
        </a:solidFill>
      </dgm:spPr>
      <dgm:t>
        <a:bodyPr/>
        <a:lstStyle/>
        <a:p>
          <a:r>
            <a:rPr lang="en-GB" sz="1400" dirty="0">
              <a:latin typeface="Arial" panose="020B0604020202020204" pitchFamily="34" charset="0"/>
              <a:cs typeface="Arial" panose="020B0604020202020204" pitchFamily="34" charset="0"/>
            </a:rPr>
            <a:t>Generative AI</a:t>
          </a:r>
        </a:p>
      </dgm:t>
    </dgm:pt>
    <dgm:pt modelId="{C34A3F2A-AF90-4E62-B59C-C62C76596AC2}" type="parTrans" cxnId="{31B7A8F4-50F5-49C1-9A59-4DCACE263B45}">
      <dgm:prSet/>
      <dgm:spPr/>
      <dgm:t>
        <a:bodyPr/>
        <a:lstStyle/>
        <a:p>
          <a:endParaRPr lang="en-GB"/>
        </a:p>
      </dgm:t>
    </dgm:pt>
    <dgm:pt modelId="{C828DEE0-271F-432C-8D6C-3FC1C459D30D}" type="sibTrans" cxnId="{31B7A8F4-50F5-49C1-9A59-4DCACE263B45}">
      <dgm:prSet/>
      <dgm:spPr/>
      <dgm:t>
        <a:bodyPr/>
        <a:lstStyle/>
        <a:p>
          <a:endParaRPr lang="en-GB"/>
        </a:p>
      </dgm:t>
    </dgm:pt>
    <dgm:pt modelId="{83B60BD6-F5B1-4D22-8B86-2C494960F818}">
      <dgm:prSet phldrT="[Text]" custT="1"/>
      <dgm:spPr>
        <a:solidFill>
          <a:srgbClr val="C34DB8"/>
        </a:solidFill>
      </dgm:spPr>
      <dgm:t>
        <a:bodyPr/>
        <a:lstStyle/>
        <a:p>
          <a:r>
            <a:rPr lang="en-GB" sz="1400" b="1" dirty="0">
              <a:latin typeface="Arial" panose="020B0604020202020204" pitchFamily="34" charset="0"/>
              <a:cs typeface="Arial" panose="020B0604020202020204" pitchFamily="34" charset="0"/>
            </a:rPr>
            <a:t>Large Language Model (LLM)</a:t>
          </a:r>
        </a:p>
      </dgm:t>
    </dgm:pt>
    <dgm:pt modelId="{8232C194-2B86-4918-B80A-51C4D0824E12}" type="parTrans" cxnId="{6E090EF6-3DE0-46EF-BCA5-668FBD9E895B}">
      <dgm:prSet/>
      <dgm:spPr/>
      <dgm:t>
        <a:bodyPr/>
        <a:lstStyle/>
        <a:p>
          <a:endParaRPr lang="en-GB"/>
        </a:p>
      </dgm:t>
    </dgm:pt>
    <dgm:pt modelId="{D7B16A1F-77A0-4ABA-987E-C26DD79132DC}" type="sibTrans" cxnId="{6E090EF6-3DE0-46EF-BCA5-668FBD9E895B}">
      <dgm:prSet/>
      <dgm:spPr/>
      <dgm:t>
        <a:bodyPr/>
        <a:lstStyle/>
        <a:p>
          <a:endParaRPr lang="en-GB"/>
        </a:p>
      </dgm:t>
    </dgm:pt>
    <dgm:pt modelId="{BAF65E44-E121-41AC-BE0C-E128432E5311}">
      <dgm:prSet phldrT="[Text]"/>
      <dgm:spPr>
        <a:solidFill>
          <a:srgbClr val="4B86C1"/>
        </a:solidFill>
      </dgm:spPr>
      <dgm:t>
        <a:bodyPr/>
        <a:lstStyle/>
        <a:p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Machine Learning (ML)</a:t>
          </a:r>
        </a:p>
      </dgm:t>
    </dgm:pt>
    <dgm:pt modelId="{5C83BB5B-CE8F-413F-A0D8-ED46EF493CD2}" type="parTrans" cxnId="{9CCC9C9E-EED2-4F1D-B4DF-68F273ADE243}">
      <dgm:prSet/>
      <dgm:spPr/>
      <dgm:t>
        <a:bodyPr/>
        <a:lstStyle/>
        <a:p>
          <a:endParaRPr lang="en-GB"/>
        </a:p>
      </dgm:t>
    </dgm:pt>
    <dgm:pt modelId="{2B3337CC-8C04-4247-A3B7-D29B20EB12A1}" type="sibTrans" cxnId="{9CCC9C9E-EED2-4F1D-B4DF-68F273ADE243}">
      <dgm:prSet/>
      <dgm:spPr/>
      <dgm:t>
        <a:bodyPr/>
        <a:lstStyle/>
        <a:p>
          <a:endParaRPr lang="en-GB"/>
        </a:p>
      </dgm:t>
    </dgm:pt>
    <dgm:pt modelId="{8E2FF5D7-4BF5-4B6B-AF73-DAEE398A7F7B}" type="pres">
      <dgm:prSet presAssocID="{B98EB656-AC81-4A8E-B9D7-94E94CF25938}" presName="Name0" presStyleCnt="0">
        <dgm:presLayoutVars>
          <dgm:chMax val="7"/>
          <dgm:resizeHandles val="exact"/>
        </dgm:presLayoutVars>
      </dgm:prSet>
      <dgm:spPr/>
    </dgm:pt>
    <dgm:pt modelId="{A6D76DDE-1BDF-4EAD-8391-82B47D8EC8E9}" type="pres">
      <dgm:prSet presAssocID="{B98EB656-AC81-4A8E-B9D7-94E94CF25938}" presName="comp1" presStyleCnt="0"/>
      <dgm:spPr/>
    </dgm:pt>
    <dgm:pt modelId="{5BF33B4E-76E6-474D-9725-F96DAE3143AF}" type="pres">
      <dgm:prSet presAssocID="{B98EB656-AC81-4A8E-B9D7-94E94CF25938}" presName="circle1" presStyleLbl="node1" presStyleIdx="0" presStyleCnt="5"/>
      <dgm:spPr/>
    </dgm:pt>
    <dgm:pt modelId="{003623FC-458C-4946-8274-8AE3610AD15F}" type="pres">
      <dgm:prSet presAssocID="{B98EB656-AC81-4A8E-B9D7-94E94CF25938}" presName="c1text" presStyleLbl="node1" presStyleIdx="0" presStyleCnt="5">
        <dgm:presLayoutVars>
          <dgm:bulletEnabled val="1"/>
        </dgm:presLayoutVars>
      </dgm:prSet>
      <dgm:spPr/>
    </dgm:pt>
    <dgm:pt modelId="{C78DB09E-DCBB-4F46-AE04-6DB8A3F70F2A}" type="pres">
      <dgm:prSet presAssocID="{B98EB656-AC81-4A8E-B9D7-94E94CF25938}" presName="comp2" presStyleCnt="0"/>
      <dgm:spPr/>
    </dgm:pt>
    <dgm:pt modelId="{C8CECEE3-50DA-46A8-9FF1-8499A2C5C4BB}" type="pres">
      <dgm:prSet presAssocID="{B98EB656-AC81-4A8E-B9D7-94E94CF25938}" presName="circle2" presStyleLbl="node1" presStyleIdx="1" presStyleCnt="5"/>
      <dgm:spPr/>
    </dgm:pt>
    <dgm:pt modelId="{BE445ADE-94CE-47B9-A89C-65929BC832FF}" type="pres">
      <dgm:prSet presAssocID="{B98EB656-AC81-4A8E-B9D7-94E94CF25938}" presName="c2text" presStyleLbl="node1" presStyleIdx="1" presStyleCnt="5">
        <dgm:presLayoutVars>
          <dgm:bulletEnabled val="1"/>
        </dgm:presLayoutVars>
      </dgm:prSet>
      <dgm:spPr/>
    </dgm:pt>
    <dgm:pt modelId="{CA4465B3-9A27-466D-B5F1-C5FD32AFD147}" type="pres">
      <dgm:prSet presAssocID="{B98EB656-AC81-4A8E-B9D7-94E94CF25938}" presName="comp3" presStyleCnt="0"/>
      <dgm:spPr/>
    </dgm:pt>
    <dgm:pt modelId="{AB25D7B1-E962-44ED-941D-FAD13127A74D}" type="pres">
      <dgm:prSet presAssocID="{B98EB656-AC81-4A8E-B9D7-94E94CF25938}" presName="circle3" presStyleLbl="node1" presStyleIdx="2" presStyleCnt="5"/>
      <dgm:spPr/>
    </dgm:pt>
    <dgm:pt modelId="{9D9251C4-C4E1-4A57-AD33-C722282B8AE8}" type="pres">
      <dgm:prSet presAssocID="{B98EB656-AC81-4A8E-B9D7-94E94CF25938}" presName="c3text" presStyleLbl="node1" presStyleIdx="2" presStyleCnt="5">
        <dgm:presLayoutVars>
          <dgm:bulletEnabled val="1"/>
        </dgm:presLayoutVars>
      </dgm:prSet>
      <dgm:spPr/>
    </dgm:pt>
    <dgm:pt modelId="{0C614FFE-68CA-4FE9-ABFD-61344772A438}" type="pres">
      <dgm:prSet presAssocID="{B98EB656-AC81-4A8E-B9D7-94E94CF25938}" presName="comp4" presStyleCnt="0"/>
      <dgm:spPr/>
    </dgm:pt>
    <dgm:pt modelId="{A5869A53-203D-4AFE-A32C-F1A39ADCC060}" type="pres">
      <dgm:prSet presAssocID="{B98EB656-AC81-4A8E-B9D7-94E94CF25938}" presName="circle4" presStyleLbl="node1" presStyleIdx="3" presStyleCnt="5"/>
      <dgm:spPr/>
    </dgm:pt>
    <dgm:pt modelId="{FA5B9774-C7B9-4653-81E2-064BFC7AE8A9}" type="pres">
      <dgm:prSet presAssocID="{B98EB656-AC81-4A8E-B9D7-94E94CF25938}" presName="c4text" presStyleLbl="node1" presStyleIdx="3" presStyleCnt="5">
        <dgm:presLayoutVars>
          <dgm:bulletEnabled val="1"/>
        </dgm:presLayoutVars>
      </dgm:prSet>
      <dgm:spPr/>
    </dgm:pt>
    <dgm:pt modelId="{ADA8FB7E-ED45-42FD-B4D4-067773205EE7}" type="pres">
      <dgm:prSet presAssocID="{B98EB656-AC81-4A8E-B9D7-94E94CF25938}" presName="comp5" presStyleCnt="0"/>
      <dgm:spPr/>
    </dgm:pt>
    <dgm:pt modelId="{30466569-E01C-4795-890C-9D2A8625C5AD}" type="pres">
      <dgm:prSet presAssocID="{B98EB656-AC81-4A8E-B9D7-94E94CF25938}" presName="circle5" presStyleLbl="node1" presStyleIdx="4" presStyleCnt="5"/>
      <dgm:spPr/>
    </dgm:pt>
    <dgm:pt modelId="{2C62D91A-EE57-4171-BAF3-379E520C1BC8}" type="pres">
      <dgm:prSet presAssocID="{B98EB656-AC81-4A8E-B9D7-94E94CF25938}" presName="c5text" presStyleLbl="node1" presStyleIdx="4" presStyleCnt="5">
        <dgm:presLayoutVars>
          <dgm:bulletEnabled val="1"/>
        </dgm:presLayoutVars>
      </dgm:prSet>
      <dgm:spPr/>
    </dgm:pt>
  </dgm:ptLst>
  <dgm:cxnLst>
    <dgm:cxn modelId="{94D77905-6B64-446D-A91E-CCB39D4505F4}" srcId="{B98EB656-AC81-4A8E-B9D7-94E94CF25938}" destId="{F4DBA533-4583-4FC2-A32A-BA66F01C156F}" srcOrd="0" destOrd="0" parTransId="{C4B1B5FF-3CA0-47CD-B1D5-E1BA82043385}" sibTransId="{03F1A765-C818-4B6C-88E9-BBC79B0E2301}"/>
    <dgm:cxn modelId="{A29A5213-4A8E-4A8B-91EF-800B9442F92E}" type="presOf" srcId="{83B60BD6-F5B1-4D22-8B86-2C494960F818}" destId="{2C62D91A-EE57-4171-BAF3-379E520C1BC8}" srcOrd="1" destOrd="0" presId="urn:microsoft.com/office/officeart/2005/8/layout/venn2"/>
    <dgm:cxn modelId="{4058F75C-DA75-4363-89BB-CC6EBD74F9D3}" type="presOf" srcId="{34391194-74E6-4471-8720-5639CC618CEA}" destId="{FA5B9774-C7B9-4653-81E2-064BFC7AE8A9}" srcOrd="1" destOrd="0" presId="urn:microsoft.com/office/officeart/2005/8/layout/venn2"/>
    <dgm:cxn modelId="{052CB265-B584-497E-884B-DC8EDB292389}" srcId="{B98EB656-AC81-4A8E-B9D7-94E94CF25938}" destId="{92ACFAFD-1FD2-41E2-A189-BFD0E0194BCB}" srcOrd="2" destOrd="0" parTransId="{11774900-E960-40C2-B2EE-93A563241705}" sibTransId="{13B9A70E-90BC-453F-8FB0-9BDDF036B690}"/>
    <dgm:cxn modelId="{EEC52447-1740-4528-A031-5ACAD08AB8BA}" type="presOf" srcId="{92ACFAFD-1FD2-41E2-A189-BFD0E0194BCB}" destId="{9D9251C4-C4E1-4A57-AD33-C722282B8AE8}" srcOrd="1" destOrd="0" presId="urn:microsoft.com/office/officeart/2005/8/layout/venn2"/>
    <dgm:cxn modelId="{480E7F6D-0091-464C-8E30-091A50A13A96}" type="presOf" srcId="{BAF65E44-E121-41AC-BE0C-E128432E5311}" destId="{C8CECEE3-50DA-46A8-9FF1-8499A2C5C4BB}" srcOrd="0" destOrd="0" presId="urn:microsoft.com/office/officeart/2005/8/layout/venn2"/>
    <dgm:cxn modelId="{D9C3586F-96BE-456E-8C59-05019D591F5E}" type="presOf" srcId="{F4DBA533-4583-4FC2-A32A-BA66F01C156F}" destId="{003623FC-458C-4946-8274-8AE3610AD15F}" srcOrd="1" destOrd="0" presId="urn:microsoft.com/office/officeart/2005/8/layout/venn2"/>
    <dgm:cxn modelId="{BAEA4178-C461-4CCF-811F-BC57EAE7DA99}" type="presOf" srcId="{83B60BD6-F5B1-4D22-8B86-2C494960F818}" destId="{30466569-E01C-4795-890C-9D2A8625C5AD}" srcOrd="0" destOrd="0" presId="urn:microsoft.com/office/officeart/2005/8/layout/venn2"/>
    <dgm:cxn modelId="{9CCC9C9E-EED2-4F1D-B4DF-68F273ADE243}" srcId="{B98EB656-AC81-4A8E-B9D7-94E94CF25938}" destId="{BAF65E44-E121-41AC-BE0C-E128432E5311}" srcOrd="1" destOrd="0" parTransId="{5C83BB5B-CE8F-413F-A0D8-ED46EF493CD2}" sibTransId="{2B3337CC-8C04-4247-A3B7-D29B20EB12A1}"/>
    <dgm:cxn modelId="{48C1C4AE-D3AE-4EE3-93FB-63851AA2290C}" type="presOf" srcId="{BAF65E44-E121-41AC-BE0C-E128432E5311}" destId="{BE445ADE-94CE-47B9-A89C-65929BC832FF}" srcOrd="1" destOrd="0" presId="urn:microsoft.com/office/officeart/2005/8/layout/venn2"/>
    <dgm:cxn modelId="{C0280BDB-C6B6-479E-8A64-C68B689673E3}" type="presOf" srcId="{F4DBA533-4583-4FC2-A32A-BA66F01C156F}" destId="{5BF33B4E-76E6-474D-9725-F96DAE3143AF}" srcOrd="0" destOrd="0" presId="urn:microsoft.com/office/officeart/2005/8/layout/venn2"/>
    <dgm:cxn modelId="{E996E1E3-15F2-4B8C-AC2E-C62A50788FE2}" type="presOf" srcId="{B98EB656-AC81-4A8E-B9D7-94E94CF25938}" destId="{8E2FF5D7-4BF5-4B6B-AF73-DAEE398A7F7B}" srcOrd="0" destOrd="0" presId="urn:microsoft.com/office/officeart/2005/8/layout/venn2"/>
    <dgm:cxn modelId="{8E4CD8E7-0F65-4AEB-BF11-175FD4633ECB}" type="presOf" srcId="{92ACFAFD-1FD2-41E2-A189-BFD0E0194BCB}" destId="{AB25D7B1-E962-44ED-941D-FAD13127A74D}" srcOrd="0" destOrd="0" presId="urn:microsoft.com/office/officeart/2005/8/layout/venn2"/>
    <dgm:cxn modelId="{31B7A8F4-50F5-49C1-9A59-4DCACE263B45}" srcId="{B98EB656-AC81-4A8E-B9D7-94E94CF25938}" destId="{34391194-74E6-4471-8720-5639CC618CEA}" srcOrd="3" destOrd="0" parTransId="{C34A3F2A-AF90-4E62-B59C-C62C76596AC2}" sibTransId="{C828DEE0-271F-432C-8D6C-3FC1C459D30D}"/>
    <dgm:cxn modelId="{6E090EF6-3DE0-46EF-BCA5-668FBD9E895B}" srcId="{B98EB656-AC81-4A8E-B9D7-94E94CF25938}" destId="{83B60BD6-F5B1-4D22-8B86-2C494960F818}" srcOrd="4" destOrd="0" parTransId="{8232C194-2B86-4918-B80A-51C4D0824E12}" sibTransId="{D7B16A1F-77A0-4ABA-987E-C26DD79132DC}"/>
    <dgm:cxn modelId="{C76AF7F8-DE2F-4973-9FA4-B56CBF03586F}" type="presOf" srcId="{34391194-74E6-4471-8720-5639CC618CEA}" destId="{A5869A53-203D-4AFE-A32C-F1A39ADCC060}" srcOrd="0" destOrd="0" presId="urn:microsoft.com/office/officeart/2005/8/layout/venn2"/>
    <dgm:cxn modelId="{EA8EBB7C-93BE-4F7E-AE07-C972F433F509}" type="presParOf" srcId="{8E2FF5D7-4BF5-4B6B-AF73-DAEE398A7F7B}" destId="{A6D76DDE-1BDF-4EAD-8391-82B47D8EC8E9}" srcOrd="0" destOrd="0" presId="urn:microsoft.com/office/officeart/2005/8/layout/venn2"/>
    <dgm:cxn modelId="{E73EE53A-466F-4316-A418-B679A87C87D3}" type="presParOf" srcId="{A6D76DDE-1BDF-4EAD-8391-82B47D8EC8E9}" destId="{5BF33B4E-76E6-474D-9725-F96DAE3143AF}" srcOrd="0" destOrd="0" presId="urn:microsoft.com/office/officeart/2005/8/layout/venn2"/>
    <dgm:cxn modelId="{289F5E8D-B7C8-47F1-9BEF-EB81899AE2C9}" type="presParOf" srcId="{A6D76DDE-1BDF-4EAD-8391-82B47D8EC8E9}" destId="{003623FC-458C-4946-8274-8AE3610AD15F}" srcOrd="1" destOrd="0" presId="urn:microsoft.com/office/officeart/2005/8/layout/venn2"/>
    <dgm:cxn modelId="{EA353DBF-33B2-4142-92A0-6F51662338CD}" type="presParOf" srcId="{8E2FF5D7-4BF5-4B6B-AF73-DAEE398A7F7B}" destId="{C78DB09E-DCBB-4F46-AE04-6DB8A3F70F2A}" srcOrd="1" destOrd="0" presId="urn:microsoft.com/office/officeart/2005/8/layout/venn2"/>
    <dgm:cxn modelId="{D4D64E2B-0192-42BB-BBE0-F6B5CE14D0C1}" type="presParOf" srcId="{C78DB09E-DCBB-4F46-AE04-6DB8A3F70F2A}" destId="{C8CECEE3-50DA-46A8-9FF1-8499A2C5C4BB}" srcOrd="0" destOrd="0" presId="urn:microsoft.com/office/officeart/2005/8/layout/venn2"/>
    <dgm:cxn modelId="{A00AE7B6-9C52-469B-9D22-59BD205C2118}" type="presParOf" srcId="{C78DB09E-DCBB-4F46-AE04-6DB8A3F70F2A}" destId="{BE445ADE-94CE-47B9-A89C-65929BC832FF}" srcOrd="1" destOrd="0" presId="urn:microsoft.com/office/officeart/2005/8/layout/venn2"/>
    <dgm:cxn modelId="{5CD944B4-1429-479A-A125-07768FCCCE68}" type="presParOf" srcId="{8E2FF5D7-4BF5-4B6B-AF73-DAEE398A7F7B}" destId="{CA4465B3-9A27-466D-B5F1-C5FD32AFD147}" srcOrd="2" destOrd="0" presId="urn:microsoft.com/office/officeart/2005/8/layout/venn2"/>
    <dgm:cxn modelId="{D6A3DB98-FC86-4605-9586-03F6D6D073A2}" type="presParOf" srcId="{CA4465B3-9A27-466D-B5F1-C5FD32AFD147}" destId="{AB25D7B1-E962-44ED-941D-FAD13127A74D}" srcOrd="0" destOrd="0" presId="urn:microsoft.com/office/officeart/2005/8/layout/venn2"/>
    <dgm:cxn modelId="{C4E0FAB3-EA73-4CCB-9060-5EEB2D8E8126}" type="presParOf" srcId="{CA4465B3-9A27-466D-B5F1-C5FD32AFD147}" destId="{9D9251C4-C4E1-4A57-AD33-C722282B8AE8}" srcOrd="1" destOrd="0" presId="urn:microsoft.com/office/officeart/2005/8/layout/venn2"/>
    <dgm:cxn modelId="{F2C34902-F3A2-4745-8B03-FD12C207FD34}" type="presParOf" srcId="{8E2FF5D7-4BF5-4B6B-AF73-DAEE398A7F7B}" destId="{0C614FFE-68CA-4FE9-ABFD-61344772A438}" srcOrd="3" destOrd="0" presId="urn:microsoft.com/office/officeart/2005/8/layout/venn2"/>
    <dgm:cxn modelId="{E8AD112C-90D0-4E5F-B264-C8B70C6E5440}" type="presParOf" srcId="{0C614FFE-68CA-4FE9-ABFD-61344772A438}" destId="{A5869A53-203D-4AFE-A32C-F1A39ADCC060}" srcOrd="0" destOrd="0" presId="urn:microsoft.com/office/officeart/2005/8/layout/venn2"/>
    <dgm:cxn modelId="{39879C45-EFF9-4DBF-908B-70595BE2ECE9}" type="presParOf" srcId="{0C614FFE-68CA-4FE9-ABFD-61344772A438}" destId="{FA5B9774-C7B9-4653-81E2-064BFC7AE8A9}" srcOrd="1" destOrd="0" presId="urn:microsoft.com/office/officeart/2005/8/layout/venn2"/>
    <dgm:cxn modelId="{F4C20B5F-0297-4C6D-BCCD-EA6D22037AEA}" type="presParOf" srcId="{8E2FF5D7-4BF5-4B6B-AF73-DAEE398A7F7B}" destId="{ADA8FB7E-ED45-42FD-B4D4-067773205EE7}" srcOrd="4" destOrd="0" presId="urn:microsoft.com/office/officeart/2005/8/layout/venn2"/>
    <dgm:cxn modelId="{6C9B662A-D84B-4A71-B52F-8E14795ED1F5}" type="presParOf" srcId="{ADA8FB7E-ED45-42FD-B4D4-067773205EE7}" destId="{30466569-E01C-4795-890C-9D2A8625C5AD}" srcOrd="0" destOrd="0" presId="urn:microsoft.com/office/officeart/2005/8/layout/venn2"/>
    <dgm:cxn modelId="{EFEC7952-8853-4BD1-A87D-473EFB255E0E}" type="presParOf" srcId="{ADA8FB7E-ED45-42FD-B4D4-067773205EE7}" destId="{2C62D91A-EE57-4171-BAF3-379E520C1BC8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B5F07BF-E394-4CC0-BD90-74ECEF5AB744}" type="doc">
      <dgm:prSet loTypeId="urn:microsoft.com/office/officeart/2005/8/layout/hierarchy4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GB"/>
        </a:p>
      </dgm:t>
    </dgm:pt>
    <dgm:pt modelId="{47DE5218-6B20-4D56-8449-34096D3BAECA}">
      <dgm:prSet phldrT="[Text]" custT="1"/>
      <dgm:spPr>
        <a:solidFill>
          <a:srgbClr val="1F4E79"/>
        </a:solidFill>
      </dgm:spPr>
      <dgm:t>
        <a:bodyPr anchor="t"/>
        <a:lstStyle/>
        <a:p>
          <a:r>
            <a:rPr lang="en-GB" sz="1100" b="1" dirty="0">
              <a:solidFill>
                <a:schemeClr val="bg1"/>
              </a:solidFill>
            </a:rPr>
            <a:t>PROJECT TYPE</a:t>
          </a:r>
        </a:p>
        <a:p>
          <a:r>
            <a:rPr lang="en-GB" sz="1100" b="0" dirty="0">
              <a:solidFill>
                <a:schemeClr val="bg1"/>
              </a:solidFill>
            </a:rPr>
            <a:t>(Dawson, 2015)</a:t>
          </a:r>
        </a:p>
      </dgm:t>
    </dgm:pt>
    <dgm:pt modelId="{FF26F8E4-443A-4AC5-9B98-CBB80760F676}" type="parTrans" cxnId="{DB7B0FC1-2B1A-4199-B83D-E986EF601FC8}">
      <dgm:prSet/>
      <dgm:spPr/>
      <dgm:t>
        <a:bodyPr/>
        <a:lstStyle/>
        <a:p>
          <a:endParaRPr lang="en-GB"/>
        </a:p>
      </dgm:t>
    </dgm:pt>
    <dgm:pt modelId="{34C548F3-52BB-42C2-A581-6F6CA961BEAD}" type="sibTrans" cxnId="{DB7B0FC1-2B1A-4199-B83D-E986EF601FC8}">
      <dgm:prSet/>
      <dgm:spPr/>
      <dgm:t>
        <a:bodyPr/>
        <a:lstStyle/>
        <a:p>
          <a:endParaRPr lang="en-GB"/>
        </a:p>
      </dgm:t>
    </dgm:pt>
    <dgm:pt modelId="{E12A1517-C401-4E87-8AA5-9B9523BDB216}">
      <dgm:prSet phldrT="[Text]" custT="1"/>
      <dgm:spPr>
        <a:solidFill>
          <a:srgbClr val="A6C3E2"/>
        </a:solidFill>
      </dgm:spPr>
      <dgm:t>
        <a:bodyPr/>
        <a:lstStyle/>
        <a:p>
          <a:r>
            <a:rPr lang="en-GB" sz="1100" b="1" dirty="0">
              <a:solidFill>
                <a:schemeClr val="tx1"/>
              </a:solidFill>
            </a:rPr>
            <a:t>Research-based</a:t>
          </a:r>
        </a:p>
      </dgm:t>
    </dgm:pt>
    <dgm:pt modelId="{A12AAA25-BD66-4478-9706-784FA0C7F45E}" type="parTrans" cxnId="{81E590A1-FB27-4F84-AE50-B9931516ECA4}">
      <dgm:prSet/>
      <dgm:spPr/>
      <dgm:t>
        <a:bodyPr/>
        <a:lstStyle/>
        <a:p>
          <a:endParaRPr lang="en-GB"/>
        </a:p>
      </dgm:t>
    </dgm:pt>
    <dgm:pt modelId="{2B900532-A18E-4F01-9450-EAE378B1838A}" type="sibTrans" cxnId="{81E590A1-FB27-4F84-AE50-B9931516ECA4}">
      <dgm:prSet/>
      <dgm:spPr/>
      <dgm:t>
        <a:bodyPr/>
        <a:lstStyle/>
        <a:p>
          <a:endParaRPr lang="en-GB"/>
        </a:p>
      </dgm:t>
    </dgm:pt>
    <dgm:pt modelId="{F7368B60-7766-41B6-B6F7-63024DE74952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GB" sz="1100" dirty="0">
              <a:solidFill>
                <a:schemeClr val="bg1">
                  <a:lumMod val="50000"/>
                </a:schemeClr>
              </a:solidFill>
            </a:rPr>
            <a:t>Development</a:t>
          </a:r>
        </a:p>
      </dgm:t>
    </dgm:pt>
    <dgm:pt modelId="{6696A45B-3509-4B24-BB63-B0D7DE7894E1}" type="parTrans" cxnId="{06A3D8EC-A5D1-4BB6-BB12-F80922EA8C53}">
      <dgm:prSet/>
      <dgm:spPr/>
      <dgm:t>
        <a:bodyPr/>
        <a:lstStyle/>
        <a:p>
          <a:endParaRPr lang="en-GB"/>
        </a:p>
      </dgm:t>
    </dgm:pt>
    <dgm:pt modelId="{EFFF1E19-E350-441B-BA54-94BED9E553F9}" type="sibTrans" cxnId="{06A3D8EC-A5D1-4BB6-BB12-F80922EA8C53}">
      <dgm:prSet/>
      <dgm:spPr/>
      <dgm:t>
        <a:bodyPr/>
        <a:lstStyle/>
        <a:p>
          <a:endParaRPr lang="en-GB"/>
        </a:p>
      </dgm:t>
    </dgm:pt>
    <dgm:pt modelId="{7700AC61-1A40-48E1-829B-AB5408F9A310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GB" sz="1100" dirty="0">
              <a:solidFill>
                <a:schemeClr val="bg1">
                  <a:lumMod val="50000"/>
                </a:schemeClr>
              </a:solidFill>
            </a:rPr>
            <a:t>Industry</a:t>
          </a:r>
        </a:p>
      </dgm:t>
    </dgm:pt>
    <dgm:pt modelId="{0E9C66DD-883C-4BB2-90A5-9076BC9F5281}" type="parTrans" cxnId="{57D89CDD-7DB6-4771-BDA4-DEEB98E9B9ED}">
      <dgm:prSet/>
      <dgm:spPr/>
      <dgm:t>
        <a:bodyPr/>
        <a:lstStyle/>
        <a:p>
          <a:endParaRPr lang="en-GB"/>
        </a:p>
      </dgm:t>
    </dgm:pt>
    <dgm:pt modelId="{33AB65A6-4737-4603-8135-08657997899F}" type="sibTrans" cxnId="{57D89CDD-7DB6-4771-BDA4-DEEB98E9B9ED}">
      <dgm:prSet/>
      <dgm:spPr/>
      <dgm:t>
        <a:bodyPr/>
        <a:lstStyle/>
        <a:p>
          <a:endParaRPr lang="en-GB"/>
        </a:p>
      </dgm:t>
    </dgm:pt>
    <dgm:pt modelId="{63692AE6-3113-4363-B7C4-C3C95D52CDC1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GB" sz="1100" dirty="0">
              <a:solidFill>
                <a:schemeClr val="bg1">
                  <a:lumMod val="50000"/>
                </a:schemeClr>
              </a:solidFill>
            </a:rPr>
            <a:t>Problem-Solving</a:t>
          </a:r>
        </a:p>
      </dgm:t>
    </dgm:pt>
    <dgm:pt modelId="{BE59460F-1A90-462C-AD4A-6034667581C8}" type="parTrans" cxnId="{F0A764F9-E3A6-4685-A343-8A49262FE17D}">
      <dgm:prSet/>
      <dgm:spPr/>
      <dgm:t>
        <a:bodyPr/>
        <a:lstStyle/>
        <a:p>
          <a:endParaRPr lang="en-GB"/>
        </a:p>
      </dgm:t>
    </dgm:pt>
    <dgm:pt modelId="{074BD457-6687-42C7-BD52-B49A73582F8D}" type="sibTrans" cxnId="{F0A764F9-E3A6-4685-A343-8A49262FE17D}">
      <dgm:prSet/>
      <dgm:spPr/>
      <dgm:t>
        <a:bodyPr/>
        <a:lstStyle/>
        <a:p>
          <a:endParaRPr lang="en-GB"/>
        </a:p>
      </dgm:t>
    </dgm:pt>
    <dgm:pt modelId="{0E8CE136-5E7E-4B3A-A716-C66049F6CD73}">
      <dgm:prSet phldrT="[Text]" custT="1"/>
      <dgm:spPr>
        <a:solidFill>
          <a:srgbClr val="A6C3E2"/>
        </a:solidFill>
      </dgm:spPr>
      <dgm:t>
        <a:bodyPr/>
        <a:lstStyle/>
        <a:p>
          <a:r>
            <a:rPr lang="en-GB" sz="1100" b="1" dirty="0">
              <a:solidFill>
                <a:schemeClr val="tx1"/>
              </a:solidFill>
            </a:rPr>
            <a:t>Sequential</a:t>
          </a:r>
        </a:p>
      </dgm:t>
    </dgm:pt>
    <dgm:pt modelId="{6B6A3312-56AD-4851-AF22-3E2D63A01BDE}" type="parTrans" cxnId="{059031F6-E144-4E89-8FE9-0D2F0EBB5333}">
      <dgm:prSet/>
      <dgm:spPr/>
      <dgm:t>
        <a:bodyPr/>
        <a:lstStyle/>
        <a:p>
          <a:endParaRPr lang="en-GB"/>
        </a:p>
      </dgm:t>
    </dgm:pt>
    <dgm:pt modelId="{1C254337-7F1F-4A36-8697-C3BAB7C44877}" type="sibTrans" cxnId="{059031F6-E144-4E89-8FE9-0D2F0EBB5333}">
      <dgm:prSet/>
      <dgm:spPr/>
      <dgm:t>
        <a:bodyPr/>
        <a:lstStyle/>
        <a:p>
          <a:endParaRPr lang="en-GB"/>
        </a:p>
      </dgm:t>
    </dgm:pt>
    <dgm:pt modelId="{33FBE38C-CCA8-4C6E-BFC6-CFCBD3926EFD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GB" sz="1100" dirty="0">
              <a:solidFill>
                <a:schemeClr val="bg1">
                  <a:lumMod val="50000"/>
                </a:schemeClr>
              </a:solidFill>
            </a:rPr>
            <a:t>Generalised</a:t>
          </a:r>
        </a:p>
      </dgm:t>
    </dgm:pt>
    <dgm:pt modelId="{654E5571-7885-4983-9062-B6F66DD82DEB}" type="parTrans" cxnId="{BEFAB27F-377F-4F90-BBC4-9092A1CF2863}">
      <dgm:prSet/>
      <dgm:spPr/>
      <dgm:t>
        <a:bodyPr/>
        <a:lstStyle/>
        <a:p>
          <a:endParaRPr lang="en-GB"/>
        </a:p>
      </dgm:t>
    </dgm:pt>
    <dgm:pt modelId="{ADA58E96-8916-4561-A6E0-3203686171CE}" type="sibTrans" cxnId="{BEFAB27F-377F-4F90-BBC4-9092A1CF2863}">
      <dgm:prSet/>
      <dgm:spPr/>
      <dgm:t>
        <a:bodyPr/>
        <a:lstStyle/>
        <a:p>
          <a:endParaRPr lang="en-GB"/>
        </a:p>
      </dgm:t>
    </dgm:pt>
    <dgm:pt modelId="{73E4950D-3CC3-4B81-84CC-607003B06267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GB" sz="1100" dirty="0">
              <a:solidFill>
                <a:schemeClr val="bg1">
                  <a:lumMod val="50000"/>
                </a:schemeClr>
              </a:solidFill>
            </a:rPr>
            <a:t>Circulatory</a:t>
          </a:r>
        </a:p>
      </dgm:t>
    </dgm:pt>
    <dgm:pt modelId="{CDAB7597-2EB3-465E-A607-8E9796E9E585}" type="parTrans" cxnId="{E27BAD80-B2A2-4AAF-8F10-7AC0DE0A224F}">
      <dgm:prSet/>
      <dgm:spPr/>
      <dgm:t>
        <a:bodyPr/>
        <a:lstStyle/>
        <a:p>
          <a:endParaRPr lang="en-GB"/>
        </a:p>
      </dgm:t>
    </dgm:pt>
    <dgm:pt modelId="{C9A24B9A-3D8C-4FAC-820E-C25E6D29F764}" type="sibTrans" cxnId="{E27BAD80-B2A2-4AAF-8F10-7AC0DE0A224F}">
      <dgm:prSet/>
      <dgm:spPr/>
      <dgm:t>
        <a:bodyPr/>
        <a:lstStyle/>
        <a:p>
          <a:endParaRPr lang="en-GB"/>
        </a:p>
      </dgm:t>
    </dgm:pt>
    <dgm:pt modelId="{3C5F29DB-1EB3-486A-8AF7-F0E744DE3975}">
      <dgm:prSet phldrT="[Text]" custT="1"/>
      <dgm:spPr>
        <a:solidFill>
          <a:srgbClr val="A6C3E2"/>
        </a:solidFill>
      </dgm:spPr>
      <dgm:t>
        <a:bodyPr/>
        <a:lstStyle/>
        <a:p>
          <a:r>
            <a:rPr lang="en-GB" sz="1100" b="1" dirty="0">
              <a:solidFill>
                <a:schemeClr val="tx1"/>
              </a:solidFill>
            </a:rPr>
            <a:t>Evolutionary</a:t>
          </a:r>
        </a:p>
      </dgm:t>
    </dgm:pt>
    <dgm:pt modelId="{67FF7993-D425-4555-A6FF-92DA7B2881C5}" type="parTrans" cxnId="{B49D8C9A-ED76-46C4-842E-62E2C15C820C}">
      <dgm:prSet/>
      <dgm:spPr/>
      <dgm:t>
        <a:bodyPr/>
        <a:lstStyle/>
        <a:p>
          <a:endParaRPr lang="en-GB"/>
        </a:p>
      </dgm:t>
    </dgm:pt>
    <dgm:pt modelId="{4B189132-E0C1-4FCA-9938-9C6058F5200C}" type="sibTrans" cxnId="{B49D8C9A-ED76-46C4-842E-62E2C15C820C}">
      <dgm:prSet/>
      <dgm:spPr/>
      <dgm:t>
        <a:bodyPr/>
        <a:lstStyle/>
        <a:p>
          <a:endParaRPr lang="en-GB"/>
        </a:p>
      </dgm:t>
    </dgm:pt>
    <dgm:pt modelId="{38208DAF-DDDC-4108-9FEA-604150FE7C0E}">
      <dgm:prSet phldrT="[Text]" custT="1"/>
      <dgm:spPr>
        <a:solidFill>
          <a:srgbClr val="1F4E79"/>
        </a:solidFill>
      </dgm:spPr>
      <dgm:t>
        <a:bodyPr anchor="t"/>
        <a:lstStyle/>
        <a:p>
          <a:r>
            <a:rPr lang="en-GB" sz="1100" b="1" dirty="0">
              <a:solidFill>
                <a:schemeClr val="bg1"/>
              </a:solidFill>
            </a:rPr>
            <a:t>PROCESS</a:t>
          </a:r>
        </a:p>
        <a:p>
          <a:r>
            <a:rPr lang="en-GB" sz="1100" b="0" dirty="0">
              <a:solidFill>
                <a:schemeClr val="bg1"/>
              </a:solidFill>
            </a:rPr>
            <a:t>(Dawson, 2015; Saunders et al., 2019)</a:t>
          </a:r>
        </a:p>
      </dgm:t>
    </dgm:pt>
    <dgm:pt modelId="{86524B56-AECF-4198-B3A6-139D4C522EFF}" type="parTrans" cxnId="{FEC32F93-7397-4B64-A50E-CE0667E55CE8}">
      <dgm:prSet/>
      <dgm:spPr/>
      <dgm:t>
        <a:bodyPr/>
        <a:lstStyle/>
        <a:p>
          <a:endParaRPr lang="en-GB"/>
        </a:p>
      </dgm:t>
    </dgm:pt>
    <dgm:pt modelId="{46200DC5-77DF-42BA-97B8-46A14D190F0F}" type="sibTrans" cxnId="{FEC32F93-7397-4B64-A50E-CE0667E55CE8}">
      <dgm:prSet/>
      <dgm:spPr/>
      <dgm:t>
        <a:bodyPr/>
        <a:lstStyle/>
        <a:p>
          <a:endParaRPr lang="en-GB"/>
        </a:p>
      </dgm:t>
    </dgm:pt>
    <dgm:pt modelId="{6A66D523-B22C-4F3E-BFAA-052FC3682A57}">
      <dgm:prSet phldrT="[Text]" custT="1"/>
      <dgm:spPr>
        <a:solidFill>
          <a:srgbClr val="1F4E79"/>
        </a:solidFill>
      </dgm:spPr>
      <dgm:t>
        <a:bodyPr anchor="t"/>
        <a:lstStyle/>
        <a:p>
          <a:r>
            <a:rPr lang="en-GB" sz="1100" b="1" dirty="0">
              <a:solidFill>
                <a:schemeClr val="bg1"/>
              </a:solidFill>
            </a:rPr>
            <a:t>DATA</a:t>
          </a:r>
        </a:p>
        <a:p>
          <a:r>
            <a:rPr lang="en-GB" sz="1100" b="0" dirty="0">
              <a:solidFill>
                <a:schemeClr val="bg1"/>
              </a:solidFill>
            </a:rPr>
            <a:t>(Saunders et al., 2019)</a:t>
          </a:r>
          <a:endParaRPr lang="en-GB" sz="1100" b="1" dirty="0">
            <a:solidFill>
              <a:schemeClr val="bg1"/>
            </a:solidFill>
          </a:endParaRPr>
        </a:p>
      </dgm:t>
    </dgm:pt>
    <dgm:pt modelId="{CE240973-C4EF-4E2F-A79C-A121ABB7DDF1}" type="parTrans" cxnId="{19EF0AB5-9235-43B3-A663-3E260CE6CCA3}">
      <dgm:prSet/>
      <dgm:spPr/>
      <dgm:t>
        <a:bodyPr/>
        <a:lstStyle/>
        <a:p>
          <a:endParaRPr lang="en-GB"/>
        </a:p>
      </dgm:t>
    </dgm:pt>
    <dgm:pt modelId="{92D0AF33-4C3D-477B-A451-957AD3CEA937}" type="sibTrans" cxnId="{19EF0AB5-9235-43B3-A663-3E260CE6CCA3}">
      <dgm:prSet/>
      <dgm:spPr/>
      <dgm:t>
        <a:bodyPr/>
        <a:lstStyle/>
        <a:p>
          <a:endParaRPr lang="en-GB"/>
        </a:p>
      </dgm:t>
    </dgm:pt>
    <dgm:pt modelId="{FA9C98C5-1F0A-4B33-BC8E-A86F1D703805}">
      <dgm:prSet phldrT="[Text]" custT="1"/>
      <dgm:spPr>
        <a:solidFill>
          <a:srgbClr val="A6C3E2"/>
        </a:solidFill>
      </dgm:spPr>
      <dgm:t>
        <a:bodyPr/>
        <a:lstStyle/>
        <a:p>
          <a:r>
            <a:rPr lang="en-GB" sz="1100" b="1" dirty="0">
              <a:solidFill>
                <a:schemeClr val="tx1"/>
              </a:solidFill>
            </a:rPr>
            <a:t>Secondary</a:t>
          </a:r>
        </a:p>
      </dgm:t>
    </dgm:pt>
    <dgm:pt modelId="{6B2A1092-1DB7-4818-BBC2-0300CAD8FF5A}" type="parTrans" cxnId="{F370F1AC-7FF1-4F7A-A6EA-0E30E6534938}">
      <dgm:prSet/>
      <dgm:spPr/>
      <dgm:t>
        <a:bodyPr/>
        <a:lstStyle/>
        <a:p>
          <a:endParaRPr lang="en-GB"/>
        </a:p>
      </dgm:t>
    </dgm:pt>
    <dgm:pt modelId="{BC835FD1-A798-44DA-BC1D-979DC1136470}" type="sibTrans" cxnId="{F370F1AC-7FF1-4F7A-A6EA-0E30E6534938}">
      <dgm:prSet/>
      <dgm:spPr/>
      <dgm:t>
        <a:bodyPr/>
        <a:lstStyle/>
        <a:p>
          <a:endParaRPr lang="en-GB"/>
        </a:p>
      </dgm:t>
    </dgm:pt>
    <dgm:pt modelId="{B0532A57-0C57-4E51-9C40-1EC08DA182F5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GB" sz="1100" b="0" dirty="0">
              <a:solidFill>
                <a:schemeClr val="bg1">
                  <a:lumMod val="50000"/>
                </a:schemeClr>
              </a:solidFill>
            </a:rPr>
            <a:t>Primary</a:t>
          </a:r>
        </a:p>
      </dgm:t>
    </dgm:pt>
    <dgm:pt modelId="{5523C57E-15B2-4FAA-930C-CD433F145C46}" type="parTrans" cxnId="{B0097CC1-9BFC-440F-BA5E-5C910F94766D}">
      <dgm:prSet/>
      <dgm:spPr/>
      <dgm:t>
        <a:bodyPr/>
        <a:lstStyle/>
        <a:p>
          <a:endParaRPr lang="en-GB"/>
        </a:p>
      </dgm:t>
    </dgm:pt>
    <dgm:pt modelId="{0C081E87-239A-4CC3-A18E-D308C98B4166}" type="sibTrans" cxnId="{B0097CC1-9BFC-440F-BA5E-5C910F94766D}">
      <dgm:prSet/>
      <dgm:spPr/>
      <dgm:t>
        <a:bodyPr/>
        <a:lstStyle/>
        <a:p>
          <a:endParaRPr lang="en-GB"/>
        </a:p>
      </dgm:t>
    </dgm:pt>
    <dgm:pt modelId="{E88DE232-C929-4796-9BDF-5D5C78E90ADB}">
      <dgm:prSet phldrT="[Text]" custT="1"/>
      <dgm:spPr>
        <a:solidFill>
          <a:srgbClr val="1F4E79"/>
        </a:solidFill>
      </dgm:spPr>
      <dgm:t>
        <a:bodyPr anchor="t"/>
        <a:lstStyle/>
        <a:p>
          <a:r>
            <a:rPr lang="en-GB" sz="1100" b="1" dirty="0">
              <a:solidFill>
                <a:schemeClr val="bg1"/>
              </a:solidFill>
            </a:rPr>
            <a:t>REASONING</a:t>
          </a:r>
        </a:p>
        <a:p>
          <a:r>
            <a:rPr lang="en-GB" sz="1100" b="0" dirty="0">
              <a:solidFill>
                <a:schemeClr val="bg1"/>
              </a:solidFill>
            </a:rPr>
            <a:t>(Dawson, 2015; Saunders et al., 2019</a:t>
          </a:r>
          <a:endParaRPr lang="en-GB" sz="1100" dirty="0">
            <a:solidFill>
              <a:schemeClr val="bg1"/>
            </a:solidFill>
          </a:endParaRPr>
        </a:p>
      </dgm:t>
    </dgm:pt>
    <dgm:pt modelId="{0DBD63EF-E2E0-4E39-95FC-0AC10E9C1B24}" type="parTrans" cxnId="{E584EA02-7D9E-47E3-BB4B-C8FCAD391C8C}">
      <dgm:prSet/>
      <dgm:spPr/>
      <dgm:t>
        <a:bodyPr/>
        <a:lstStyle/>
        <a:p>
          <a:endParaRPr lang="en-GB"/>
        </a:p>
      </dgm:t>
    </dgm:pt>
    <dgm:pt modelId="{9A7515A5-6B31-475F-A0D5-6E426028E857}" type="sibTrans" cxnId="{E584EA02-7D9E-47E3-BB4B-C8FCAD391C8C}">
      <dgm:prSet/>
      <dgm:spPr/>
      <dgm:t>
        <a:bodyPr/>
        <a:lstStyle/>
        <a:p>
          <a:endParaRPr lang="en-GB"/>
        </a:p>
      </dgm:t>
    </dgm:pt>
    <dgm:pt modelId="{CA4E99BE-8E4C-4761-9428-6987680E893A}">
      <dgm:prSet phldrT="[Text]" custT="1"/>
      <dgm:spPr>
        <a:solidFill>
          <a:srgbClr val="A6C3E2"/>
        </a:solidFill>
      </dgm:spPr>
      <dgm:t>
        <a:bodyPr/>
        <a:lstStyle/>
        <a:p>
          <a:r>
            <a:rPr lang="en-GB" sz="1100" b="1" dirty="0">
              <a:solidFill>
                <a:schemeClr val="tx1"/>
              </a:solidFill>
            </a:rPr>
            <a:t>Inductive</a:t>
          </a:r>
        </a:p>
      </dgm:t>
    </dgm:pt>
    <dgm:pt modelId="{290920B5-8335-4241-858C-4FC7F31D1F8C}" type="parTrans" cxnId="{D63199B0-DD77-435C-9699-3D75A6992D8B}">
      <dgm:prSet/>
      <dgm:spPr/>
      <dgm:t>
        <a:bodyPr/>
        <a:lstStyle/>
        <a:p>
          <a:endParaRPr lang="en-GB"/>
        </a:p>
      </dgm:t>
    </dgm:pt>
    <dgm:pt modelId="{C8E7E30B-4A60-44AF-B377-327A37D30A42}" type="sibTrans" cxnId="{D63199B0-DD77-435C-9699-3D75A6992D8B}">
      <dgm:prSet/>
      <dgm:spPr/>
      <dgm:t>
        <a:bodyPr/>
        <a:lstStyle/>
        <a:p>
          <a:endParaRPr lang="en-GB"/>
        </a:p>
      </dgm:t>
    </dgm:pt>
    <dgm:pt modelId="{29B096FE-BCF8-4553-A4FF-4C253EF6839F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GB" sz="1100" b="0" dirty="0">
              <a:solidFill>
                <a:schemeClr val="bg1">
                  <a:lumMod val="50000"/>
                </a:schemeClr>
              </a:solidFill>
            </a:rPr>
            <a:t>Deductive</a:t>
          </a:r>
          <a:endParaRPr lang="en-GB" sz="1100" dirty="0"/>
        </a:p>
      </dgm:t>
    </dgm:pt>
    <dgm:pt modelId="{16137F47-6CBA-4F8B-B6AB-9D78AAAA2E4F}" type="parTrans" cxnId="{8D98DE0B-8859-4FAB-B84F-ECFEB2763B9E}">
      <dgm:prSet/>
      <dgm:spPr/>
      <dgm:t>
        <a:bodyPr/>
        <a:lstStyle/>
        <a:p>
          <a:endParaRPr lang="en-GB"/>
        </a:p>
      </dgm:t>
    </dgm:pt>
    <dgm:pt modelId="{734445D8-05F0-4157-BD60-2085029E1A99}" type="sibTrans" cxnId="{8D98DE0B-8859-4FAB-B84F-ECFEB2763B9E}">
      <dgm:prSet/>
      <dgm:spPr/>
      <dgm:t>
        <a:bodyPr/>
        <a:lstStyle/>
        <a:p>
          <a:endParaRPr lang="en-GB"/>
        </a:p>
      </dgm:t>
    </dgm:pt>
    <dgm:pt modelId="{F4C623A5-373F-4BBD-B769-8B91CF68A88B}">
      <dgm:prSet phldrT="[Text]" custT="1"/>
      <dgm:spPr>
        <a:solidFill>
          <a:srgbClr val="1F4E79"/>
        </a:solidFill>
      </dgm:spPr>
      <dgm:t>
        <a:bodyPr anchor="t"/>
        <a:lstStyle/>
        <a:p>
          <a:r>
            <a:rPr lang="en-GB" sz="1100" b="1" dirty="0">
              <a:solidFill>
                <a:schemeClr val="bg1"/>
              </a:solidFill>
            </a:rPr>
            <a:t>METHOD</a:t>
          </a:r>
        </a:p>
        <a:p>
          <a:r>
            <a:rPr lang="en-GB" sz="1100" b="0" dirty="0">
              <a:solidFill>
                <a:schemeClr val="bg1"/>
              </a:solidFill>
            </a:rPr>
            <a:t>(QuestionPro, N.D., Saunders et al., 2019) </a:t>
          </a:r>
          <a:endParaRPr lang="en-GB" sz="1100" dirty="0">
            <a:solidFill>
              <a:schemeClr val="bg1"/>
            </a:solidFill>
          </a:endParaRPr>
        </a:p>
      </dgm:t>
    </dgm:pt>
    <dgm:pt modelId="{53DB9056-DBE8-49A5-9398-9A4C147A88C6}" type="parTrans" cxnId="{5669A519-7AD6-4967-8EE3-1B18A08441B4}">
      <dgm:prSet/>
      <dgm:spPr/>
      <dgm:t>
        <a:bodyPr/>
        <a:lstStyle/>
        <a:p>
          <a:endParaRPr lang="en-GB"/>
        </a:p>
      </dgm:t>
    </dgm:pt>
    <dgm:pt modelId="{5E85161E-1462-4E3A-AFE2-641F655B845E}" type="sibTrans" cxnId="{5669A519-7AD6-4967-8EE3-1B18A08441B4}">
      <dgm:prSet/>
      <dgm:spPr/>
      <dgm:t>
        <a:bodyPr/>
        <a:lstStyle/>
        <a:p>
          <a:endParaRPr lang="en-GB"/>
        </a:p>
      </dgm:t>
    </dgm:pt>
    <dgm:pt modelId="{17DCBBBD-E874-42A0-BCE8-40E1A9D0DD6D}">
      <dgm:prSet phldrT="[Text]" custT="1"/>
      <dgm:spPr>
        <a:solidFill>
          <a:srgbClr val="A6C3E2"/>
        </a:solidFill>
      </dgm:spPr>
      <dgm:t>
        <a:bodyPr/>
        <a:lstStyle/>
        <a:p>
          <a:r>
            <a:rPr lang="en-GB" sz="1100" b="1" dirty="0">
              <a:solidFill>
                <a:schemeClr val="tx1"/>
              </a:solidFill>
            </a:rPr>
            <a:t>Qualitative</a:t>
          </a:r>
        </a:p>
      </dgm:t>
    </dgm:pt>
    <dgm:pt modelId="{CEC3B8EC-1F9F-4256-A510-0BEEE5C82FFB}" type="parTrans" cxnId="{C0F59F40-729D-427A-8E81-50B87E090143}">
      <dgm:prSet/>
      <dgm:spPr/>
      <dgm:t>
        <a:bodyPr/>
        <a:lstStyle/>
        <a:p>
          <a:endParaRPr lang="en-GB"/>
        </a:p>
      </dgm:t>
    </dgm:pt>
    <dgm:pt modelId="{E651A361-73D1-46CD-A0B0-55CD893A75A8}" type="sibTrans" cxnId="{C0F59F40-729D-427A-8E81-50B87E090143}">
      <dgm:prSet/>
      <dgm:spPr/>
      <dgm:t>
        <a:bodyPr/>
        <a:lstStyle/>
        <a:p>
          <a:endParaRPr lang="en-GB"/>
        </a:p>
      </dgm:t>
    </dgm:pt>
    <dgm:pt modelId="{8D4ADA94-AED4-4D74-AA9B-E268809BB9D9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GB" sz="1100" dirty="0">
              <a:solidFill>
                <a:schemeClr val="bg1">
                  <a:lumMod val="50000"/>
                </a:schemeClr>
              </a:solidFill>
            </a:rPr>
            <a:t>Quantitative</a:t>
          </a:r>
        </a:p>
      </dgm:t>
    </dgm:pt>
    <dgm:pt modelId="{F34575C7-D2AD-4EEF-AB14-489B963E27FF}" type="parTrans" cxnId="{C8CA7036-DD49-4903-8AAE-359D1A76177A}">
      <dgm:prSet/>
      <dgm:spPr/>
      <dgm:t>
        <a:bodyPr/>
        <a:lstStyle/>
        <a:p>
          <a:endParaRPr lang="en-GB"/>
        </a:p>
      </dgm:t>
    </dgm:pt>
    <dgm:pt modelId="{FA1C5B04-DED2-43B2-B154-3AFA26012CF5}" type="sibTrans" cxnId="{C8CA7036-DD49-4903-8AAE-359D1A76177A}">
      <dgm:prSet/>
      <dgm:spPr/>
      <dgm:t>
        <a:bodyPr/>
        <a:lstStyle/>
        <a:p>
          <a:endParaRPr lang="en-GB"/>
        </a:p>
      </dgm:t>
    </dgm:pt>
    <dgm:pt modelId="{E0B5EE6B-76EF-4E98-A024-3C30CD8BE06F}">
      <dgm:prSet phldrT="[Text]" custT="1"/>
      <dgm:spPr>
        <a:solidFill>
          <a:srgbClr val="1F4E79"/>
        </a:solidFill>
      </dgm:spPr>
      <dgm:t>
        <a:bodyPr anchor="t"/>
        <a:lstStyle/>
        <a:p>
          <a:r>
            <a:rPr lang="en-GB" sz="1100" b="1" dirty="0">
              <a:solidFill>
                <a:schemeClr val="bg1"/>
              </a:solidFill>
            </a:rPr>
            <a:t>PURPOSE </a:t>
          </a:r>
        </a:p>
        <a:p>
          <a:r>
            <a:rPr lang="en-GB" sz="1100" b="0" dirty="0">
              <a:solidFill>
                <a:schemeClr val="bg1"/>
              </a:solidFill>
            </a:rPr>
            <a:t>(BRM, N.D.; QuestionPro, N.D.; Dawson, 2015; Saunders et al., 2019)</a:t>
          </a:r>
          <a:endParaRPr lang="en-GB" sz="1100" dirty="0">
            <a:solidFill>
              <a:schemeClr val="bg1"/>
            </a:solidFill>
          </a:endParaRPr>
        </a:p>
      </dgm:t>
    </dgm:pt>
    <dgm:pt modelId="{D5791F69-1546-49C8-859C-6F465D33136D}" type="parTrans" cxnId="{172652D8-04D3-46C5-9541-4044E8ED2397}">
      <dgm:prSet/>
      <dgm:spPr/>
      <dgm:t>
        <a:bodyPr/>
        <a:lstStyle/>
        <a:p>
          <a:endParaRPr lang="en-GB"/>
        </a:p>
      </dgm:t>
    </dgm:pt>
    <dgm:pt modelId="{40FCE4D6-728F-4EDC-9619-743A825157D0}" type="sibTrans" cxnId="{172652D8-04D3-46C5-9541-4044E8ED2397}">
      <dgm:prSet/>
      <dgm:spPr/>
      <dgm:t>
        <a:bodyPr/>
        <a:lstStyle/>
        <a:p>
          <a:endParaRPr lang="en-GB"/>
        </a:p>
      </dgm:t>
    </dgm:pt>
    <dgm:pt modelId="{5DCD8A3E-0F3B-4B86-98A7-911AB6A3A156}">
      <dgm:prSet phldrT="[Text]" custT="1"/>
      <dgm:spPr>
        <a:solidFill>
          <a:srgbClr val="A6C3E2"/>
        </a:solidFill>
      </dgm:spPr>
      <dgm:t>
        <a:bodyPr/>
        <a:lstStyle/>
        <a:p>
          <a:r>
            <a:rPr lang="en-GB" sz="1100" b="1" dirty="0">
              <a:solidFill>
                <a:schemeClr val="tx1"/>
              </a:solidFill>
            </a:rPr>
            <a:t>Exploratory</a:t>
          </a:r>
        </a:p>
      </dgm:t>
    </dgm:pt>
    <dgm:pt modelId="{48C75903-6984-4030-A6D0-4B43034D97D5}" type="parTrans" cxnId="{F70CD0B2-329D-42D0-96C7-03945140E542}">
      <dgm:prSet/>
      <dgm:spPr/>
      <dgm:t>
        <a:bodyPr/>
        <a:lstStyle/>
        <a:p>
          <a:endParaRPr lang="en-GB"/>
        </a:p>
      </dgm:t>
    </dgm:pt>
    <dgm:pt modelId="{A5EE4A81-11C0-4623-9E84-08493C983A20}" type="sibTrans" cxnId="{F70CD0B2-329D-42D0-96C7-03945140E542}">
      <dgm:prSet/>
      <dgm:spPr/>
      <dgm:t>
        <a:bodyPr/>
        <a:lstStyle/>
        <a:p>
          <a:endParaRPr lang="en-GB"/>
        </a:p>
      </dgm:t>
    </dgm:pt>
    <dgm:pt modelId="{F5E96D08-6112-4EBF-8DB0-BF7A937BBE53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GB" sz="1100" dirty="0">
              <a:solidFill>
                <a:schemeClr val="bg1">
                  <a:lumMod val="50000"/>
                </a:schemeClr>
              </a:solidFill>
            </a:rPr>
            <a:t>Explanatory (Causal)</a:t>
          </a:r>
        </a:p>
      </dgm:t>
    </dgm:pt>
    <dgm:pt modelId="{19C019C2-6778-42E4-9195-D474209351DF}" type="parTrans" cxnId="{18AB3321-87D9-47CD-8F7C-FB4B60E8B3CB}">
      <dgm:prSet/>
      <dgm:spPr/>
      <dgm:t>
        <a:bodyPr/>
        <a:lstStyle/>
        <a:p>
          <a:endParaRPr lang="en-GB"/>
        </a:p>
      </dgm:t>
    </dgm:pt>
    <dgm:pt modelId="{EE58ADEE-E9BF-4057-B52E-963C3F28496E}" type="sibTrans" cxnId="{18AB3321-87D9-47CD-8F7C-FB4B60E8B3CB}">
      <dgm:prSet/>
      <dgm:spPr/>
      <dgm:t>
        <a:bodyPr/>
        <a:lstStyle/>
        <a:p>
          <a:endParaRPr lang="en-GB"/>
        </a:p>
      </dgm:t>
    </dgm:pt>
    <dgm:pt modelId="{76A30760-E8BE-4796-9059-2D7FB127D0D8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GB" sz="1100" dirty="0">
              <a:solidFill>
                <a:schemeClr val="bg1">
                  <a:lumMod val="50000"/>
                </a:schemeClr>
              </a:solidFill>
            </a:rPr>
            <a:t>Descriptive</a:t>
          </a:r>
        </a:p>
      </dgm:t>
    </dgm:pt>
    <dgm:pt modelId="{039B8DDE-C35A-4D4E-A19E-212458BC93C4}" type="parTrans" cxnId="{B9B039B6-9166-4F86-964F-576EE70B0CC8}">
      <dgm:prSet/>
      <dgm:spPr/>
      <dgm:t>
        <a:bodyPr/>
        <a:lstStyle/>
        <a:p>
          <a:endParaRPr lang="en-GB"/>
        </a:p>
      </dgm:t>
    </dgm:pt>
    <dgm:pt modelId="{BA1F4EEF-3E75-414C-AA79-999FAF6A3C44}" type="sibTrans" cxnId="{B9B039B6-9166-4F86-964F-576EE70B0CC8}">
      <dgm:prSet/>
      <dgm:spPr/>
      <dgm:t>
        <a:bodyPr/>
        <a:lstStyle/>
        <a:p>
          <a:endParaRPr lang="en-GB"/>
        </a:p>
      </dgm:t>
    </dgm:pt>
    <dgm:pt modelId="{870EB120-1143-452D-A035-D697C65AB7FC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GB" sz="1100" dirty="0">
              <a:solidFill>
                <a:schemeClr val="bg1">
                  <a:lumMod val="50000"/>
                </a:schemeClr>
              </a:solidFill>
            </a:rPr>
            <a:t>Evaluative</a:t>
          </a:r>
        </a:p>
      </dgm:t>
    </dgm:pt>
    <dgm:pt modelId="{66A33D33-C18D-4540-894D-32CEE219FBC8}" type="parTrans" cxnId="{FA3F6F7B-C5D5-4D95-AE7B-43325B957772}">
      <dgm:prSet/>
      <dgm:spPr/>
      <dgm:t>
        <a:bodyPr/>
        <a:lstStyle/>
        <a:p>
          <a:endParaRPr lang="en-GB"/>
        </a:p>
      </dgm:t>
    </dgm:pt>
    <dgm:pt modelId="{36826EF0-9DD1-401D-8087-97168B92F8AD}" type="sibTrans" cxnId="{FA3F6F7B-C5D5-4D95-AE7B-43325B957772}">
      <dgm:prSet/>
      <dgm:spPr/>
      <dgm:t>
        <a:bodyPr/>
        <a:lstStyle/>
        <a:p>
          <a:endParaRPr lang="en-GB"/>
        </a:p>
      </dgm:t>
    </dgm:pt>
    <dgm:pt modelId="{CFD297F3-A4F1-478D-90F0-3C6E045D9796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GB" sz="1100" dirty="0">
              <a:solidFill>
                <a:schemeClr val="tx1">
                  <a:lumMod val="50000"/>
                  <a:lumOff val="50000"/>
                </a:schemeClr>
              </a:solidFill>
            </a:rPr>
            <a:t>Abductive</a:t>
          </a:r>
        </a:p>
      </dgm:t>
    </dgm:pt>
    <dgm:pt modelId="{7A5ADC60-05EE-4D5A-9543-4ACECB3B635C}" type="parTrans" cxnId="{F1AEBFE3-DD6D-40C1-A2E4-441FA38AD5DF}">
      <dgm:prSet/>
      <dgm:spPr/>
      <dgm:t>
        <a:bodyPr/>
        <a:lstStyle/>
        <a:p>
          <a:endParaRPr lang="en-GB"/>
        </a:p>
      </dgm:t>
    </dgm:pt>
    <dgm:pt modelId="{FB009F1C-DD6B-4012-8E3A-63A6145A7B9C}" type="sibTrans" cxnId="{F1AEBFE3-DD6D-40C1-A2E4-441FA38AD5DF}">
      <dgm:prSet/>
      <dgm:spPr/>
      <dgm:t>
        <a:bodyPr/>
        <a:lstStyle/>
        <a:p>
          <a:endParaRPr lang="en-GB"/>
        </a:p>
      </dgm:t>
    </dgm:pt>
    <dgm:pt modelId="{6627DFE5-74C8-4603-A4AE-4DA8850C05BA}">
      <dgm:prSet phldrT="[Text]" custT="1"/>
      <dgm:spPr>
        <a:solidFill>
          <a:srgbClr val="1F4E79"/>
        </a:solidFill>
      </dgm:spPr>
      <dgm:t>
        <a:bodyPr anchor="t"/>
        <a:lstStyle/>
        <a:p>
          <a:r>
            <a:rPr lang="en-GB" sz="1100" b="1" dirty="0">
              <a:solidFill>
                <a:schemeClr val="bg1"/>
              </a:solidFill>
            </a:rPr>
            <a:t>STRATEGY</a:t>
          </a:r>
        </a:p>
        <a:p>
          <a:r>
            <a:rPr lang="en-GB" sz="1100" b="0" dirty="0">
              <a:solidFill>
                <a:schemeClr val="bg1"/>
              </a:solidFill>
            </a:rPr>
            <a:t>(Saunders et al., 2019</a:t>
          </a:r>
        </a:p>
      </dgm:t>
    </dgm:pt>
    <dgm:pt modelId="{DFB864FE-4BB7-4A73-BD4D-3768FBBAD1CB}" type="parTrans" cxnId="{112EFA5B-5842-4FB6-9577-2CC3337F0394}">
      <dgm:prSet/>
      <dgm:spPr/>
      <dgm:t>
        <a:bodyPr/>
        <a:lstStyle/>
        <a:p>
          <a:endParaRPr lang="en-GB"/>
        </a:p>
      </dgm:t>
    </dgm:pt>
    <dgm:pt modelId="{59850EDF-C2B4-42D8-9D2F-8A11D74CA46D}" type="sibTrans" cxnId="{112EFA5B-5842-4FB6-9577-2CC3337F0394}">
      <dgm:prSet/>
      <dgm:spPr/>
      <dgm:t>
        <a:bodyPr/>
        <a:lstStyle/>
        <a:p>
          <a:endParaRPr lang="en-GB"/>
        </a:p>
      </dgm:t>
    </dgm:pt>
    <dgm:pt modelId="{2534292A-6900-4C12-9575-484608213F2D}">
      <dgm:prSet phldrT="[Text]" custT="1"/>
      <dgm:spPr>
        <a:solidFill>
          <a:srgbClr val="A6C3E2"/>
        </a:solidFill>
      </dgm:spPr>
      <dgm:t>
        <a:bodyPr/>
        <a:lstStyle/>
        <a:p>
          <a:r>
            <a:rPr lang="en-GB" sz="1100" b="1" dirty="0">
              <a:ln>
                <a:noFill/>
              </a:ln>
              <a:solidFill>
                <a:schemeClr val="tx1"/>
              </a:solidFill>
            </a:rPr>
            <a:t>Archival</a:t>
          </a:r>
          <a:r>
            <a:rPr lang="en-GB" sz="1100" b="1" dirty="0">
              <a:ln>
                <a:noFill/>
              </a:ln>
              <a:solidFill>
                <a:schemeClr val="bg1">
                  <a:lumMod val="50000"/>
                </a:schemeClr>
              </a:solidFill>
            </a:rPr>
            <a:t> </a:t>
          </a:r>
          <a:r>
            <a:rPr lang="en-GB" sz="1100" b="1" dirty="0">
              <a:ln>
                <a:noFill/>
              </a:ln>
              <a:solidFill>
                <a:schemeClr val="tx1"/>
              </a:solidFill>
            </a:rPr>
            <a:t>Research</a:t>
          </a:r>
        </a:p>
      </dgm:t>
    </dgm:pt>
    <dgm:pt modelId="{5C232756-51AF-486F-B1EA-F22187244C0E}" type="parTrans" cxnId="{B386D7B0-12D0-48E5-BB77-861A714AA917}">
      <dgm:prSet/>
      <dgm:spPr/>
      <dgm:t>
        <a:bodyPr/>
        <a:lstStyle/>
        <a:p>
          <a:endParaRPr lang="en-GB"/>
        </a:p>
      </dgm:t>
    </dgm:pt>
    <dgm:pt modelId="{AD2EAEBE-12BF-456B-BDDE-066205057FA2}" type="sibTrans" cxnId="{B386D7B0-12D0-48E5-BB77-861A714AA917}">
      <dgm:prSet/>
      <dgm:spPr/>
      <dgm:t>
        <a:bodyPr/>
        <a:lstStyle/>
        <a:p>
          <a:endParaRPr lang="en-GB"/>
        </a:p>
      </dgm:t>
    </dgm:pt>
    <dgm:pt modelId="{07F2A9DB-559E-41E1-845D-E1875ADF0934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GB" sz="1100" b="0" dirty="0">
              <a:ln>
                <a:noFill/>
              </a:ln>
              <a:solidFill>
                <a:schemeClr val="bg1">
                  <a:lumMod val="50000"/>
                </a:schemeClr>
              </a:solidFill>
            </a:rPr>
            <a:t>Case Study</a:t>
          </a:r>
        </a:p>
      </dgm:t>
    </dgm:pt>
    <dgm:pt modelId="{D1282D55-6FDC-493F-8B05-53F1E17B7072}" type="parTrans" cxnId="{745F31FA-256A-424F-9CEC-50B4C0A12BB1}">
      <dgm:prSet/>
      <dgm:spPr/>
      <dgm:t>
        <a:bodyPr/>
        <a:lstStyle/>
        <a:p>
          <a:endParaRPr lang="en-GB"/>
        </a:p>
      </dgm:t>
    </dgm:pt>
    <dgm:pt modelId="{16137BE0-945F-4D03-BC1D-B9817FE7D0FD}" type="sibTrans" cxnId="{745F31FA-256A-424F-9CEC-50B4C0A12BB1}">
      <dgm:prSet/>
      <dgm:spPr/>
      <dgm:t>
        <a:bodyPr/>
        <a:lstStyle/>
        <a:p>
          <a:endParaRPr lang="en-GB"/>
        </a:p>
      </dgm:t>
    </dgm:pt>
    <dgm:pt modelId="{4F066CAF-0CF3-43A7-BE11-CEFDC845EE84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GB" sz="1100" b="0" dirty="0">
              <a:ln>
                <a:noFill/>
              </a:ln>
              <a:solidFill>
                <a:schemeClr val="bg1">
                  <a:lumMod val="50000"/>
                </a:schemeClr>
              </a:solidFill>
            </a:rPr>
            <a:t>Ethnography</a:t>
          </a:r>
        </a:p>
      </dgm:t>
    </dgm:pt>
    <dgm:pt modelId="{9589B85D-6E9E-4389-AA4D-69C5BC988925}" type="parTrans" cxnId="{F9A2ECDD-D7E5-4D3E-889E-1245AB7D53F8}">
      <dgm:prSet/>
      <dgm:spPr/>
      <dgm:t>
        <a:bodyPr/>
        <a:lstStyle/>
        <a:p>
          <a:endParaRPr lang="en-GB"/>
        </a:p>
      </dgm:t>
    </dgm:pt>
    <dgm:pt modelId="{6C65B28D-BA51-4FB6-97AA-7FE3572D2F0A}" type="sibTrans" cxnId="{F9A2ECDD-D7E5-4D3E-889E-1245AB7D53F8}">
      <dgm:prSet/>
      <dgm:spPr/>
      <dgm:t>
        <a:bodyPr/>
        <a:lstStyle/>
        <a:p>
          <a:endParaRPr lang="en-GB"/>
        </a:p>
      </dgm:t>
    </dgm:pt>
    <dgm:pt modelId="{766CE419-84F7-47A2-852C-59B909543B3E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GB" sz="1100" b="0" dirty="0">
              <a:ln>
                <a:noFill/>
              </a:ln>
              <a:solidFill>
                <a:schemeClr val="bg1">
                  <a:lumMod val="50000"/>
                </a:schemeClr>
              </a:solidFill>
            </a:rPr>
            <a:t>Action Research</a:t>
          </a:r>
        </a:p>
      </dgm:t>
    </dgm:pt>
    <dgm:pt modelId="{7C66096F-8FAB-49F4-A9B8-5AA6DD70185B}" type="parTrans" cxnId="{5562F46B-6464-420B-83C2-4A0E63FB8DC3}">
      <dgm:prSet/>
      <dgm:spPr/>
      <dgm:t>
        <a:bodyPr/>
        <a:lstStyle/>
        <a:p>
          <a:endParaRPr lang="en-GB"/>
        </a:p>
      </dgm:t>
    </dgm:pt>
    <dgm:pt modelId="{A58213C0-8C3B-4F57-B378-6A07B7755B83}" type="sibTrans" cxnId="{5562F46B-6464-420B-83C2-4A0E63FB8DC3}">
      <dgm:prSet/>
      <dgm:spPr/>
      <dgm:t>
        <a:bodyPr/>
        <a:lstStyle/>
        <a:p>
          <a:endParaRPr lang="en-GB"/>
        </a:p>
      </dgm:t>
    </dgm:pt>
    <dgm:pt modelId="{978C5F28-108C-4C4D-93F7-2EBA4995A513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GB" sz="1100" b="0" dirty="0">
              <a:ln>
                <a:noFill/>
              </a:ln>
              <a:solidFill>
                <a:schemeClr val="bg1">
                  <a:lumMod val="50000"/>
                </a:schemeClr>
              </a:solidFill>
            </a:rPr>
            <a:t>Grounded Theory</a:t>
          </a:r>
        </a:p>
      </dgm:t>
    </dgm:pt>
    <dgm:pt modelId="{BFF4CA1E-62FF-45D8-953D-B0C2A480B5D6}" type="parTrans" cxnId="{418DA020-3AB1-4193-B37E-1C50600B7879}">
      <dgm:prSet/>
      <dgm:spPr/>
      <dgm:t>
        <a:bodyPr/>
        <a:lstStyle/>
        <a:p>
          <a:endParaRPr lang="en-GB"/>
        </a:p>
      </dgm:t>
    </dgm:pt>
    <dgm:pt modelId="{FBB93224-8D09-4A5E-8EED-AAFCACD8DCCA}" type="sibTrans" cxnId="{418DA020-3AB1-4193-B37E-1C50600B7879}">
      <dgm:prSet/>
      <dgm:spPr/>
      <dgm:t>
        <a:bodyPr/>
        <a:lstStyle/>
        <a:p>
          <a:endParaRPr lang="en-GB"/>
        </a:p>
      </dgm:t>
    </dgm:pt>
    <dgm:pt modelId="{DF3D92C4-42DD-4C6C-A2D4-343A840C00BA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GB" sz="1100" b="0" dirty="0">
              <a:ln>
                <a:noFill/>
              </a:ln>
              <a:solidFill>
                <a:schemeClr val="bg1">
                  <a:lumMod val="50000"/>
                </a:schemeClr>
              </a:solidFill>
            </a:rPr>
            <a:t>Narrative Inquiry</a:t>
          </a:r>
        </a:p>
      </dgm:t>
    </dgm:pt>
    <dgm:pt modelId="{FE9284E4-02F4-4A2C-9321-69A81CC32E07}" type="parTrans" cxnId="{4E244EB3-D6E9-4E90-9467-2CA0C5906202}">
      <dgm:prSet/>
      <dgm:spPr/>
      <dgm:t>
        <a:bodyPr/>
        <a:lstStyle/>
        <a:p>
          <a:endParaRPr lang="en-GB"/>
        </a:p>
      </dgm:t>
    </dgm:pt>
    <dgm:pt modelId="{2F3E827E-17B6-4279-B02F-54BBFF615A70}" type="sibTrans" cxnId="{4E244EB3-D6E9-4E90-9467-2CA0C5906202}">
      <dgm:prSet/>
      <dgm:spPr/>
      <dgm:t>
        <a:bodyPr/>
        <a:lstStyle/>
        <a:p>
          <a:endParaRPr lang="en-GB"/>
        </a:p>
      </dgm:t>
    </dgm:pt>
    <dgm:pt modelId="{0E9B17C3-624B-435D-B786-9AD8D04FF93A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GB" sz="1100" b="0" dirty="0">
              <a:ln>
                <a:noFill/>
              </a:ln>
              <a:solidFill>
                <a:schemeClr val="bg1">
                  <a:lumMod val="50000"/>
                </a:schemeClr>
              </a:solidFill>
            </a:rPr>
            <a:t>Survey</a:t>
          </a:r>
        </a:p>
      </dgm:t>
    </dgm:pt>
    <dgm:pt modelId="{AB5000F7-962D-44A4-8318-541C48C1C858}" type="parTrans" cxnId="{65D4C38C-1A9F-4243-80B5-1782364F5F5B}">
      <dgm:prSet/>
      <dgm:spPr/>
      <dgm:t>
        <a:bodyPr/>
        <a:lstStyle/>
        <a:p>
          <a:endParaRPr lang="en-GB"/>
        </a:p>
      </dgm:t>
    </dgm:pt>
    <dgm:pt modelId="{72F22BAF-E534-48CE-B655-F66E45E42896}" type="sibTrans" cxnId="{65D4C38C-1A9F-4243-80B5-1782364F5F5B}">
      <dgm:prSet/>
      <dgm:spPr/>
      <dgm:t>
        <a:bodyPr/>
        <a:lstStyle/>
        <a:p>
          <a:endParaRPr lang="en-GB"/>
        </a:p>
      </dgm:t>
    </dgm:pt>
    <dgm:pt modelId="{FD669BF2-7C62-411B-BF24-50E994633A06}">
      <dgm:prSet phldrT="[Text]" custT="1"/>
      <dgm:spPr>
        <a:solidFill>
          <a:srgbClr val="1F4E79"/>
        </a:solidFill>
      </dgm:spPr>
      <dgm:t>
        <a:bodyPr anchor="t"/>
        <a:lstStyle/>
        <a:p>
          <a:r>
            <a:rPr lang="en-GB" sz="1100" b="1" dirty="0">
              <a:solidFill>
                <a:schemeClr val="bg1"/>
              </a:solidFill>
            </a:rPr>
            <a:t>TIME HORIZON</a:t>
          </a:r>
        </a:p>
        <a:p>
          <a:r>
            <a:rPr lang="en-GB" sz="1100" b="0" dirty="0">
              <a:solidFill>
                <a:schemeClr val="bg1"/>
              </a:solidFill>
            </a:rPr>
            <a:t>(Saunders et al., 2019</a:t>
          </a:r>
          <a:endParaRPr lang="en-GB" sz="1100" b="1" dirty="0">
            <a:solidFill>
              <a:schemeClr val="bg1"/>
            </a:solidFill>
          </a:endParaRPr>
        </a:p>
      </dgm:t>
    </dgm:pt>
    <dgm:pt modelId="{92A0BB9B-EF32-4C85-BEDB-FFC692265A27}" type="parTrans" cxnId="{CBF18AA9-3227-4C7B-A0EC-AFAA4528E22F}">
      <dgm:prSet/>
      <dgm:spPr/>
      <dgm:t>
        <a:bodyPr/>
        <a:lstStyle/>
        <a:p>
          <a:endParaRPr lang="en-GB"/>
        </a:p>
      </dgm:t>
    </dgm:pt>
    <dgm:pt modelId="{1F6E256A-55BA-4A0F-8DFB-EEBE4D01CC7A}" type="sibTrans" cxnId="{CBF18AA9-3227-4C7B-A0EC-AFAA4528E22F}">
      <dgm:prSet/>
      <dgm:spPr/>
      <dgm:t>
        <a:bodyPr/>
        <a:lstStyle/>
        <a:p>
          <a:endParaRPr lang="en-GB"/>
        </a:p>
      </dgm:t>
    </dgm:pt>
    <dgm:pt modelId="{532C5286-3D1E-4790-B64E-E376BD60A109}">
      <dgm:prSet phldrT="[Text]" custT="1"/>
      <dgm:spPr>
        <a:solidFill>
          <a:srgbClr val="A6C3E2"/>
        </a:solidFill>
      </dgm:spPr>
      <dgm:t>
        <a:bodyPr/>
        <a:lstStyle/>
        <a:p>
          <a:r>
            <a:rPr lang="en-GB" sz="1100" b="1" dirty="0">
              <a:solidFill>
                <a:schemeClr val="tx1"/>
              </a:solidFill>
            </a:rPr>
            <a:t>Cross-Sectional</a:t>
          </a:r>
        </a:p>
      </dgm:t>
    </dgm:pt>
    <dgm:pt modelId="{9AB522A7-2D31-4F6A-8165-65C2A3ADC108}" type="parTrans" cxnId="{5BB4D5F4-B59C-4C35-84E1-B076C78451B3}">
      <dgm:prSet/>
      <dgm:spPr/>
      <dgm:t>
        <a:bodyPr/>
        <a:lstStyle/>
        <a:p>
          <a:endParaRPr lang="en-GB"/>
        </a:p>
      </dgm:t>
    </dgm:pt>
    <dgm:pt modelId="{AFD0D7F0-79E1-459F-B6E0-6D86926CE39B}" type="sibTrans" cxnId="{5BB4D5F4-B59C-4C35-84E1-B076C78451B3}">
      <dgm:prSet/>
      <dgm:spPr/>
      <dgm:t>
        <a:bodyPr/>
        <a:lstStyle/>
        <a:p>
          <a:endParaRPr lang="en-GB"/>
        </a:p>
      </dgm:t>
    </dgm:pt>
    <dgm:pt modelId="{65265229-7A9A-4EFD-ADD8-46F07B7995EF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GB" sz="1100" b="0" dirty="0">
              <a:solidFill>
                <a:schemeClr val="bg1">
                  <a:lumMod val="50000"/>
                </a:schemeClr>
              </a:solidFill>
            </a:rPr>
            <a:t>Longitudinal</a:t>
          </a:r>
        </a:p>
      </dgm:t>
    </dgm:pt>
    <dgm:pt modelId="{2A9EBD00-7B92-4A7A-B7B0-241D7955530B}" type="parTrans" cxnId="{A95F856B-F5B4-4D77-8226-EAC6095060F3}">
      <dgm:prSet/>
      <dgm:spPr/>
      <dgm:t>
        <a:bodyPr/>
        <a:lstStyle/>
        <a:p>
          <a:endParaRPr lang="en-GB"/>
        </a:p>
      </dgm:t>
    </dgm:pt>
    <dgm:pt modelId="{84373F5D-7EC9-43A8-8038-005F4D5BB42C}" type="sibTrans" cxnId="{A95F856B-F5B4-4D77-8226-EAC6095060F3}">
      <dgm:prSet/>
      <dgm:spPr/>
      <dgm:t>
        <a:bodyPr/>
        <a:lstStyle/>
        <a:p>
          <a:endParaRPr lang="en-GB"/>
        </a:p>
      </dgm:t>
    </dgm:pt>
    <dgm:pt modelId="{1103B261-B243-4F49-9E94-8254DB0371A4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GB" sz="1100" dirty="0">
              <a:solidFill>
                <a:schemeClr val="bg1">
                  <a:lumMod val="50000"/>
                </a:schemeClr>
              </a:solidFill>
            </a:rPr>
            <a:t>Combined</a:t>
          </a:r>
        </a:p>
      </dgm:t>
    </dgm:pt>
    <dgm:pt modelId="{202D5943-393E-4EDD-9CEB-58B198D3954E}" type="parTrans" cxnId="{83734673-6BF3-4662-9D99-36872AB3B796}">
      <dgm:prSet/>
      <dgm:spPr/>
      <dgm:t>
        <a:bodyPr/>
        <a:lstStyle/>
        <a:p>
          <a:endParaRPr lang="en-GB"/>
        </a:p>
      </dgm:t>
    </dgm:pt>
    <dgm:pt modelId="{B579BA93-D0CA-446F-9E9D-55EA8015D3D5}" type="sibTrans" cxnId="{83734673-6BF3-4662-9D99-36872AB3B796}">
      <dgm:prSet/>
      <dgm:spPr/>
      <dgm:t>
        <a:bodyPr/>
        <a:lstStyle/>
        <a:p>
          <a:endParaRPr lang="en-GB"/>
        </a:p>
      </dgm:t>
    </dgm:pt>
    <dgm:pt modelId="{495C0248-C96D-4CF1-8B3D-82924B584C9B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GB" sz="1100" b="0" dirty="0">
              <a:ln>
                <a:noFill/>
              </a:ln>
              <a:solidFill>
                <a:schemeClr val="bg1">
                  <a:lumMod val="50000"/>
                </a:schemeClr>
              </a:solidFill>
            </a:rPr>
            <a:t>Experiment</a:t>
          </a:r>
        </a:p>
      </dgm:t>
    </dgm:pt>
    <dgm:pt modelId="{5DCE526C-6372-4CD4-B217-282AEBF72652}" type="parTrans" cxnId="{74E10EE2-AC37-417A-ACB0-C35B82A598B5}">
      <dgm:prSet/>
      <dgm:spPr/>
      <dgm:t>
        <a:bodyPr/>
        <a:lstStyle/>
        <a:p>
          <a:endParaRPr lang="en-GB"/>
        </a:p>
      </dgm:t>
    </dgm:pt>
    <dgm:pt modelId="{D024B1FE-9C70-4234-9B42-A91CAE8C8337}" type="sibTrans" cxnId="{74E10EE2-AC37-417A-ACB0-C35B82A598B5}">
      <dgm:prSet/>
      <dgm:spPr/>
      <dgm:t>
        <a:bodyPr/>
        <a:lstStyle/>
        <a:p>
          <a:endParaRPr lang="en-GB"/>
        </a:p>
      </dgm:t>
    </dgm:pt>
    <dgm:pt modelId="{254C8477-92AD-411C-84F6-558021012F37}">
      <dgm:prSet phldrT="[Text]" custT="1"/>
      <dgm:spPr>
        <a:solidFill>
          <a:srgbClr val="1F4E79"/>
        </a:solidFill>
      </dgm:spPr>
      <dgm:t>
        <a:bodyPr anchor="t"/>
        <a:lstStyle/>
        <a:p>
          <a:r>
            <a:rPr lang="en-GB" sz="1100" b="1" dirty="0">
              <a:solidFill>
                <a:schemeClr val="bg1"/>
              </a:solidFill>
            </a:rPr>
            <a:t>PHILOSOPHY</a:t>
          </a:r>
        </a:p>
        <a:p>
          <a:r>
            <a:rPr lang="en-GB" sz="1100" b="0" dirty="0">
              <a:solidFill>
                <a:schemeClr val="bg1"/>
              </a:solidFill>
            </a:rPr>
            <a:t>(Saunders et al., 2019)</a:t>
          </a:r>
          <a:endParaRPr lang="en-GB" sz="1100" dirty="0">
            <a:solidFill>
              <a:schemeClr val="bg1"/>
            </a:solidFill>
          </a:endParaRPr>
        </a:p>
      </dgm:t>
    </dgm:pt>
    <dgm:pt modelId="{0D8CAE2F-1FFD-4DDD-9908-74A328344E57}" type="parTrans" cxnId="{1FDD11F8-56A9-4148-86DA-3EB12C6FFD30}">
      <dgm:prSet/>
      <dgm:spPr/>
      <dgm:t>
        <a:bodyPr/>
        <a:lstStyle/>
        <a:p>
          <a:endParaRPr lang="en-GB"/>
        </a:p>
      </dgm:t>
    </dgm:pt>
    <dgm:pt modelId="{689AECEF-79BE-4990-B00D-8D8B6DD5E850}" type="sibTrans" cxnId="{1FDD11F8-56A9-4148-86DA-3EB12C6FFD30}">
      <dgm:prSet/>
      <dgm:spPr/>
      <dgm:t>
        <a:bodyPr/>
        <a:lstStyle/>
        <a:p>
          <a:endParaRPr lang="en-GB"/>
        </a:p>
      </dgm:t>
    </dgm:pt>
    <dgm:pt modelId="{8848D40B-5BF9-4DDF-B98F-E354ED74D18A}">
      <dgm:prSet phldrT="[Text]"/>
      <dgm:spPr>
        <a:solidFill>
          <a:srgbClr val="A6C3E2"/>
        </a:solidFill>
      </dgm:spPr>
      <dgm:t>
        <a:bodyPr/>
        <a:lstStyle/>
        <a:p>
          <a:r>
            <a:rPr lang="en-GB" b="1" dirty="0">
              <a:solidFill>
                <a:schemeClr val="tx1"/>
              </a:solidFill>
            </a:rPr>
            <a:t>Interpretivism</a:t>
          </a:r>
        </a:p>
      </dgm:t>
    </dgm:pt>
    <dgm:pt modelId="{856112EC-6530-44A1-AE34-9DF9421B1EF8}" type="parTrans" cxnId="{FDE971AD-E50C-4DF0-8650-8C379DE80512}">
      <dgm:prSet/>
      <dgm:spPr/>
      <dgm:t>
        <a:bodyPr/>
        <a:lstStyle/>
        <a:p>
          <a:endParaRPr lang="en-GB"/>
        </a:p>
      </dgm:t>
    </dgm:pt>
    <dgm:pt modelId="{4B1A1BD8-6A56-4C04-BEE3-E26F8B7CA70C}" type="sibTrans" cxnId="{FDE971AD-E50C-4DF0-8650-8C379DE80512}">
      <dgm:prSet/>
      <dgm:spPr/>
      <dgm:t>
        <a:bodyPr/>
        <a:lstStyle/>
        <a:p>
          <a:endParaRPr lang="en-GB"/>
        </a:p>
      </dgm:t>
    </dgm:pt>
    <dgm:pt modelId="{76C0D684-D1F3-4FE1-AD3A-EB3C3CC1392C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GB" sz="1100" b="0" dirty="0">
              <a:solidFill>
                <a:schemeClr val="bg1">
                  <a:lumMod val="50000"/>
                </a:schemeClr>
              </a:solidFill>
            </a:rPr>
            <a:t>Positivism</a:t>
          </a:r>
        </a:p>
      </dgm:t>
    </dgm:pt>
    <dgm:pt modelId="{D44A77F4-766B-4837-8033-1431E4C69F93}" type="parTrans" cxnId="{C6D9A3C1-CE8A-4951-AF86-65DE816F7D0D}">
      <dgm:prSet/>
      <dgm:spPr/>
      <dgm:t>
        <a:bodyPr/>
        <a:lstStyle/>
        <a:p>
          <a:endParaRPr lang="en-GB"/>
        </a:p>
      </dgm:t>
    </dgm:pt>
    <dgm:pt modelId="{9A8E09A6-6B87-4E3A-A469-9B95FDAD462B}" type="sibTrans" cxnId="{C6D9A3C1-CE8A-4951-AF86-65DE816F7D0D}">
      <dgm:prSet/>
      <dgm:spPr/>
      <dgm:t>
        <a:bodyPr/>
        <a:lstStyle/>
        <a:p>
          <a:endParaRPr lang="en-GB"/>
        </a:p>
      </dgm:t>
    </dgm:pt>
    <dgm:pt modelId="{6210DCFE-39C0-4D31-B810-FBE2E6DF28E1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GB" b="0" dirty="0">
              <a:solidFill>
                <a:schemeClr val="bg1">
                  <a:lumMod val="50000"/>
                </a:schemeClr>
              </a:solidFill>
            </a:rPr>
            <a:t>Critical realism</a:t>
          </a:r>
        </a:p>
      </dgm:t>
    </dgm:pt>
    <dgm:pt modelId="{9A4BDCAA-A5E2-41D5-9588-1A6DA563AA70}" type="parTrans" cxnId="{C55DF5A6-80F0-48A2-B162-FD4760407BB3}">
      <dgm:prSet/>
      <dgm:spPr/>
      <dgm:t>
        <a:bodyPr/>
        <a:lstStyle/>
        <a:p>
          <a:endParaRPr lang="en-GB"/>
        </a:p>
      </dgm:t>
    </dgm:pt>
    <dgm:pt modelId="{0650CA0B-4F07-49DD-8B65-2A2AAF1E235D}" type="sibTrans" cxnId="{C55DF5A6-80F0-48A2-B162-FD4760407BB3}">
      <dgm:prSet/>
      <dgm:spPr/>
      <dgm:t>
        <a:bodyPr/>
        <a:lstStyle/>
        <a:p>
          <a:endParaRPr lang="en-GB"/>
        </a:p>
      </dgm:t>
    </dgm:pt>
    <dgm:pt modelId="{522A4B51-35B7-427A-86D2-87E8AFA11273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GB" b="0" dirty="0">
              <a:solidFill>
                <a:schemeClr val="bg1">
                  <a:lumMod val="50000"/>
                </a:schemeClr>
              </a:solidFill>
            </a:rPr>
            <a:t>Postmodernism</a:t>
          </a:r>
        </a:p>
      </dgm:t>
    </dgm:pt>
    <dgm:pt modelId="{98C3FF4B-8EA7-4AA4-8730-DF35A422CE51}" type="parTrans" cxnId="{DD354B0E-90B8-423C-91FC-CEAA0CF781A2}">
      <dgm:prSet/>
      <dgm:spPr/>
      <dgm:t>
        <a:bodyPr/>
        <a:lstStyle/>
        <a:p>
          <a:endParaRPr lang="en-GB"/>
        </a:p>
      </dgm:t>
    </dgm:pt>
    <dgm:pt modelId="{D0EC184A-5272-4E25-9EED-9E7B2BAF022B}" type="sibTrans" cxnId="{DD354B0E-90B8-423C-91FC-CEAA0CF781A2}">
      <dgm:prSet/>
      <dgm:spPr/>
      <dgm:t>
        <a:bodyPr/>
        <a:lstStyle/>
        <a:p>
          <a:endParaRPr lang="en-GB"/>
        </a:p>
      </dgm:t>
    </dgm:pt>
    <dgm:pt modelId="{24990D8C-7CDE-4E04-80D3-68E7ECDCFFEA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GB" b="0" dirty="0">
              <a:solidFill>
                <a:schemeClr val="bg1">
                  <a:lumMod val="50000"/>
                </a:schemeClr>
              </a:solidFill>
            </a:rPr>
            <a:t>Pragmatism</a:t>
          </a:r>
        </a:p>
      </dgm:t>
    </dgm:pt>
    <dgm:pt modelId="{2E9ADB2E-795A-43E3-B031-EEAF472C7120}" type="parTrans" cxnId="{D1E952F3-9860-40FB-9019-5AA76EE8A3B9}">
      <dgm:prSet/>
      <dgm:spPr/>
      <dgm:t>
        <a:bodyPr/>
        <a:lstStyle/>
        <a:p>
          <a:endParaRPr lang="en-GB"/>
        </a:p>
      </dgm:t>
    </dgm:pt>
    <dgm:pt modelId="{3639F365-04D8-4578-8CF5-709CB2065A95}" type="sibTrans" cxnId="{D1E952F3-9860-40FB-9019-5AA76EE8A3B9}">
      <dgm:prSet/>
      <dgm:spPr/>
      <dgm:t>
        <a:bodyPr/>
        <a:lstStyle/>
        <a:p>
          <a:endParaRPr lang="en-GB"/>
        </a:p>
      </dgm:t>
    </dgm:pt>
    <dgm:pt modelId="{B4C4FFFA-80F5-44D7-BEBC-D83FF84CBFFF}" type="pres">
      <dgm:prSet presAssocID="{FB5F07BF-E394-4CC0-BD90-74ECEF5AB744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D828DBA-1C38-456A-BA4D-0A5799819DE0}" type="pres">
      <dgm:prSet presAssocID="{47DE5218-6B20-4D56-8449-34096D3BAECA}" presName="vertOne" presStyleCnt="0"/>
      <dgm:spPr/>
    </dgm:pt>
    <dgm:pt modelId="{793D85BC-0B6B-4600-970F-7C0362637DDF}" type="pres">
      <dgm:prSet presAssocID="{47DE5218-6B20-4D56-8449-34096D3BAECA}" presName="txOne" presStyleLbl="node0" presStyleIdx="0" presStyleCnt="9" custScaleY="238464">
        <dgm:presLayoutVars>
          <dgm:chPref val="3"/>
        </dgm:presLayoutVars>
      </dgm:prSet>
      <dgm:spPr/>
    </dgm:pt>
    <dgm:pt modelId="{C4602DC6-DF68-454C-9F7C-C4F0337274E0}" type="pres">
      <dgm:prSet presAssocID="{47DE5218-6B20-4D56-8449-34096D3BAECA}" presName="parTransOne" presStyleCnt="0"/>
      <dgm:spPr/>
    </dgm:pt>
    <dgm:pt modelId="{CB9F7646-DEF2-4E6A-AECE-84BCAE0D8485}" type="pres">
      <dgm:prSet presAssocID="{47DE5218-6B20-4D56-8449-34096D3BAECA}" presName="horzOne" presStyleCnt="0"/>
      <dgm:spPr/>
    </dgm:pt>
    <dgm:pt modelId="{EEF3B333-800F-4348-B8C8-37676A47AF43}" type="pres">
      <dgm:prSet presAssocID="{E12A1517-C401-4E87-8AA5-9B9523BDB216}" presName="vertTwo" presStyleCnt="0"/>
      <dgm:spPr/>
    </dgm:pt>
    <dgm:pt modelId="{367FBA08-3DBE-491C-988E-5FC18ADF5AA2}" type="pres">
      <dgm:prSet presAssocID="{E12A1517-C401-4E87-8AA5-9B9523BDB216}" presName="txTwo" presStyleLbl="node2" presStyleIdx="0" presStyleCnt="9">
        <dgm:presLayoutVars>
          <dgm:chPref val="3"/>
        </dgm:presLayoutVars>
      </dgm:prSet>
      <dgm:spPr/>
    </dgm:pt>
    <dgm:pt modelId="{5862429F-8559-4EAF-AD9B-D55B2BDD505F}" type="pres">
      <dgm:prSet presAssocID="{E12A1517-C401-4E87-8AA5-9B9523BDB216}" presName="parTransTwo" presStyleCnt="0"/>
      <dgm:spPr/>
    </dgm:pt>
    <dgm:pt modelId="{3F98B42E-B0D2-4505-9765-7EFA83CDDBB3}" type="pres">
      <dgm:prSet presAssocID="{E12A1517-C401-4E87-8AA5-9B9523BDB216}" presName="horzTwo" presStyleCnt="0"/>
      <dgm:spPr/>
    </dgm:pt>
    <dgm:pt modelId="{3A7FFC91-E5F6-4D0D-B6AA-C11C85CC16BB}" type="pres">
      <dgm:prSet presAssocID="{F7368B60-7766-41B6-B6F7-63024DE74952}" presName="vertThree" presStyleCnt="0"/>
      <dgm:spPr/>
    </dgm:pt>
    <dgm:pt modelId="{73B6C8A7-13A1-418A-9B6F-4EAD7A41837E}" type="pres">
      <dgm:prSet presAssocID="{F7368B60-7766-41B6-B6F7-63024DE74952}" presName="txThree" presStyleLbl="node3" presStyleIdx="0" presStyleCnt="9">
        <dgm:presLayoutVars>
          <dgm:chPref val="3"/>
        </dgm:presLayoutVars>
      </dgm:prSet>
      <dgm:spPr/>
    </dgm:pt>
    <dgm:pt modelId="{BBC92F35-0CA6-49D4-8530-2B4FFC7AAA37}" type="pres">
      <dgm:prSet presAssocID="{F7368B60-7766-41B6-B6F7-63024DE74952}" presName="parTransThree" presStyleCnt="0"/>
      <dgm:spPr/>
    </dgm:pt>
    <dgm:pt modelId="{A8A38423-AAFD-45F0-885B-72F9B19A7CDE}" type="pres">
      <dgm:prSet presAssocID="{F7368B60-7766-41B6-B6F7-63024DE74952}" presName="horzThree" presStyleCnt="0"/>
      <dgm:spPr/>
    </dgm:pt>
    <dgm:pt modelId="{4B05C1A7-3D14-455A-A901-5BFA24E6F8E5}" type="pres">
      <dgm:prSet presAssocID="{7700AC61-1A40-48E1-829B-AB5408F9A310}" presName="vertFour" presStyleCnt="0">
        <dgm:presLayoutVars>
          <dgm:chPref val="3"/>
        </dgm:presLayoutVars>
      </dgm:prSet>
      <dgm:spPr/>
    </dgm:pt>
    <dgm:pt modelId="{1D8614A6-1A41-4A60-BCAE-E1186C3CE106}" type="pres">
      <dgm:prSet presAssocID="{7700AC61-1A40-48E1-829B-AB5408F9A310}" presName="txFour" presStyleLbl="node4" presStyleIdx="0" presStyleCnt="17">
        <dgm:presLayoutVars>
          <dgm:chPref val="3"/>
        </dgm:presLayoutVars>
      </dgm:prSet>
      <dgm:spPr/>
    </dgm:pt>
    <dgm:pt modelId="{5B992265-7138-4AB9-BDF1-BF1A68F4450D}" type="pres">
      <dgm:prSet presAssocID="{7700AC61-1A40-48E1-829B-AB5408F9A310}" presName="parTransFour" presStyleCnt="0"/>
      <dgm:spPr/>
    </dgm:pt>
    <dgm:pt modelId="{0B64ACDE-FD1F-41E8-A1ED-C1EF1619E0CF}" type="pres">
      <dgm:prSet presAssocID="{7700AC61-1A40-48E1-829B-AB5408F9A310}" presName="horzFour" presStyleCnt="0"/>
      <dgm:spPr/>
    </dgm:pt>
    <dgm:pt modelId="{9030A355-ECB5-4A81-B81A-39F5DFBE4BCA}" type="pres">
      <dgm:prSet presAssocID="{63692AE6-3113-4363-B7C4-C3C95D52CDC1}" presName="vertFour" presStyleCnt="0">
        <dgm:presLayoutVars>
          <dgm:chPref val="3"/>
        </dgm:presLayoutVars>
      </dgm:prSet>
      <dgm:spPr/>
    </dgm:pt>
    <dgm:pt modelId="{4F524898-58B2-4397-A86F-2B1399EF3C3E}" type="pres">
      <dgm:prSet presAssocID="{63692AE6-3113-4363-B7C4-C3C95D52CDC1}" presName="txFour" presStyleLbl="node4" presStyleIdx="1" presStyleCnt="17">
        <dgm:presLayoutVars>
          <dgm:chPref val="3"/>
        </dgm:presLayoutVars>
      </dgm:prSet>
      <dgm:spPr/>
    </dgm:pt>
    <dgm:pt modelId="{80F57521-1D00-4F90-92A8-61912B2C867D}" type="pres">
      <dgm:prSet presAssocID="{63692AE6-3113-4363-B7C4-C3C95D52CDC1}" presName="horzFour" presStyleCnt="0"/>
      <dgm:spPr/>
    </dgm:pt>
    <dgm:pt modelId="{9A310F54-505C-47E9-AB28-E36547425641}" type="pres">
      <dgm:prSet presAssocID="{34C548F3-52BB-42C2-A581-6F6CA961BEAD}" presName="sibSpaceOne" presStyleCnt="0"/>
      <dgm:spPr/>
    </dgm:pt>
    <dgm:pt modelId="{2FD5FA23-B17E-49ED-8D53-488DAB1AE4BE}" type="pres">
      <dgm:prSet presAssocID="{E0B5EE6B-76EF-4E98-A024-3C30CD8BE06F}" presName="vertOne" presStyleCnt="0"/>
      <dgm:spPr/>
    </dgm:pt>
    <dgm:pt modelId="{767A6589-31D6-4E07-B7F0-E667A849A7FB}" type="pres">
      <dgm:prSet presAssocID="{E0B5EE6B-76EF-4E98-A024-3C30CD8BE06F}" presName="txOne" presStyleLbl="node0" presStyleIdx="1" presStyleCnt="9" custScaleY="238464">
        <dgm:presLayoutVars>
          <dgm:chPref val="3"/>
        </dgm:presLayoutVars>
      </dgm:prSet>
      <dgm:spPr/>
    </dgm:pt>
    <dgm:pt modelId="{4EA01C60-729D-4DD3-AC35-953AC30CE15F}" type="pres">
      <dgm:prSet presAssocID="{E0B5EE6B-76EF-4E98-A024-3C30CD8BE06F}" presName="parTransOne" presStyleCnt="0"/>
      <dgm:spPr/>
    </dgm:pt>
    <dgm:pt modelId="{C84C3E4A-05AE-41A4-B944-0A4B9A2002A8}" type="pres">
      <dgm:prSet presAssocID="{E0B5EE6B-76EF-4E98-A024-3C30CD8BE06F}" presName="horzOne" presStyleCnt="0"/>
      <dgm:spPr/>
    </dgm:pt>
    <dgm:pt modelId="{DA9B2C60-02D9-446C-9EC5-E17A0F62E5D5}" type="pres">
      <dgm:prSet presAssocID="{5DCD8A3E-0F3B-4B86-98A7-911AB6A3A156}" presName="vertTwo" presStyleCnt="0"/>
      <dgm:spPr/>
    </dgm:pt>
    <dgm:pt modelId="{F9EDC332-4D7E-4A8E-938E-002F255B185D}" type="pres">
      <dgm:prSet presAssocID="{5DCD8A3E-0F3B-4B86-98A7-911AB6A3A156}" presName="txTwo" presStyleLbl="node2" presStyleIdx="1" presStyleCnt="9">
        <dgm:presLayoutVars>
          <dgm:chPref val="3"/>
        </dgm:presLayoutVars>
      </dgm:prSet>
      <dgm:spPr/>
    </dgm:pt>
    <dgm:pt modelId="{55227BB2-7DB4-4B4E-8B7C-C801FAD071FB}" type="pres">
      <dgm:prSet presAssocID="{5DCD8A3E-0F3B-4B86-98A7-911AB6A3A156}" presName="parTransTwo" presStyleCnt="0"/>
      <dgm:spPr/>
    </dgm:pt>
    <dgm:pt modelId="{7C2702CB-F4EB-41C2-9544-D94211209CDA}" type="pres">
      <dgm:prSet presAssocID="{5DCD8A3E-0F3B-4B86-98A7-911AB6A3A156}" presName="horzTwo" presStyleCnt="0"/>
      <dgm:spPr/>
    </dgm:pt>
    <dgm:pt modelId="{0490F88A-528A-4C8D-A5F4-3D65E5E0CCBF}" type="pres">
      <dgm:prSet presAssocID="{F5E96D08-6112-4EBF-8DB0-BF7A937BBE53}" presName="vertThree" presStyleCnt="0"/>
      <dgm:spPr/>
    </dgm:pt>
    <dgm:pt modelId="{D8141A78-E29E-409B-B96A-381DBD675EC3}" type="pres">
      <dgm:prSet presAssocID="{F5E96D08-6112-4EBF-8DB0-BF7A937BBE53}" presName="txThree" presStyleLbl="node3" presStyleIdx="1" presStyleCnt="9">
        <dgm:presLayoutVars>
          <dgm:chPref val="3"/>
        </dgm:presLayoutVars>
      </dgm:prSet>
      <dgm:spPr/>
    </dgm:pt>
    <dgm:pt modelId="{906FDDCE-8043-417D-95D2-34164436E33D}" type="pres">
      <dgm:prSet presAssocID="{F5E96D08-6112-4EBF-8DB0-BF7A937BBE53}" presName="parTransThree" presStyleCnt="0"/>
      <dgm:spPr/>
    </dgm:pt>
    <dgm:pt modelId="{AB1A11D2-D9E8-46F0-9D3D-D649073DD40D}" type="pres">
      <dgm:prSet presAssocID="{F5E96D08-6112-4EBF-8DB0-BF7A937BBE53}" presName="horzThree" presStyleCnt="0"/>
      <dgm:spPr/>
    </dgm:pt>
    <dgm:pt modelId="{8409F656-99BB-4D53-B2DF-599BDE250890}" type="pres">
      <dgm:prSet presAssocID="{76A30760-E8BE-4796-9059-2D7FB127D0D8}" presName="vertFour" presStyleCnt="0">
        <dgm:presLayoutVars>
          <dgm:chPref val="3"/>
        </dgm:presLayoutVars>
      </dgm:prSet>
      <dgm:spPr/>
    </dgm:pt>
    <dgm:pt modelId="{92C72C15-2289-4AFD-81AD-3E77043DA0DD}" type="pres">
      <dgm:prSet presAssocID="{76A30760-E8BE-4796-9059-2D7FB127D0D8}" presName="txFour" presStyleLbl="node4" presStyleIdx="2" presStyleCnt="17">
        <dgm:presLayoutVars>
          <dgm:chPref val="3"/>
        </dgm:presLayoutVars>
      </dgm:prSet>
      <dgm:spPr/>
    </dgm:pt>
    <dgm:pt modelId="{35ED583C-C365-414D-8210-EC8AE420D7A3}" type="pres">
      <dgm:prSet presAssocID="{76A30760-E8BE-4796-9059-2D7FB127D0D8}" presName="parTransFour" presStyleCnt="0"/>
      <dgm:spPr/>
    </dgm:pt>
    <dgm:pt modelId="{62F133CE-75E6-4FF4-90EC-94ABDEDCBE66}" type="pres">
      <dgm:prSet presAssocID="{76A30760-E8BE-4796-9059-2D7FB127D0D8}" presName="horzFour" presStyleCnt="0"/>
      <dgm:spPr/>
    </dgm:pt>
    <dgm:pt modelId="{05E28947-C19F-4937-ADA6-BC893ACC1280}" type="pres">
      <dgm:prSet presAssocID="{870EB120-1143-452D-A035-D697C65AB7FC}" presName="vertFour" presStyleCnt="0">
        <dgm:presLayoutVars>
          <dgm:chPref val="3"/>
        </dgm:presLayoutVars>
      </dgm:prSet>
      <dgm:spPr/>
    </dgm:pt>
    <dgm:pt modelId="{DE019738-79A8-4986-8311-DBAEFD597AA9}" type="pres">
      <dgm:prSet presAssocID="{870EB120-1143-452D-A035-D697C65AB7FC}" presName="txFour" presStyleLbl="node4" presStyleIdx="3" presStyleCnt="17">
        <dgm:presLayoutVars>
          <dgm:chPref val="3"/>
        </dgm:presLayoutVars>
      </dgm:prSet>
      <dgm:spPr/>
    </dgm:pt>
    <dgm:pt modelId="{74CEF712-EBC0-4D90-9E3A-897A77FEE74F}" type="pres">
      <dgm:prSet presAssocID="{870EB120-1143-452D-A035-D697C65AB7FC}" presName="parTransFour" presStyleCnt="0"/>
      <dgm:spPr/>
    </dgm:pt>
    <dgm:pt modelId="{49376929-8795-4C12-A22C-28198FBB055D}" type="pres">
      <dgm:prSet presAssocID="{870EB120-1143-452D-A035-D697C65AB7FC}" presName="horzFour" presStyleCnt="0"/>
      <dgm:spPr/>
    </dgm:pt>
    <dgm:pt modelId="{057B87CB-FE79-4601-A03D-92112522B5F0}" type="pres">
      <dgm:prSet presAssocID="{1103B261-B243-4F49-9E94-8254DB0371A4}" presName="vertFour" presStyleCnt="0">
        <dgm:presLayoutVars>
          <dgm:chPref val="3"/>
        </dgm:presLayoutVars>
      </dgm:prSet>
      <dgm:spPr/>
    </dgm:pt>
    <dgm:pt modelId="{542EF0E6-ED39-4E44-8FAA-CC1236E53E36}" type="pres">
      <dgm:prSet presAssocID="{1103B261-B243-4F49-9E94-8254DB0371A4}" presName="txFour" presStyleLbl="node4" presStyleIdx="4" presStyleCnt="17">
        <dgm:presLayoutVars>
          <dgm:chPref val="3"/>
        </dgm:presLayoutVars>
      </dgm:prSet>
      <dgm:spPr/>
    </dgm:pt>
    <dgm:pt modelId="{5F940D40-D865-48F5-8D66-045271500B98}" type="pres">
      <dgm:prSet presAssocID="{1103B261-B243-4F49-9E94-8254DB0371A4}" presName="horzFour" presStyleCnt="0"/>
      <dgm:spPr/>
    </dgm:pt>
    <dgm:pt modelId="{4F10503C-3706-4245-B3E7-1003B280CA0B}" type="pres">
      <dgm:prSet presAssocID="{40FCE4D6-728F-4EDC-9619-743A825157D0}" presName="sibSpaceOne" presStyleCnt="0"/>
      <dgm:spPr/>
    </dgm:pt>
    <dgm:pt modelId="{3CB34A55-6D8F-4A0F-9F4D-43BE5F9C4140}" type="pres">
      <dgm:prSet presAssocID="{254C8477-92AD-411C-84F6-558021012F37}" presName="vertOne" presStyleCnt="0"/>
      <dgm:spPr/>
    </dgm:pt>
    <dgm:pt modelId="{DF9A1A38-956F-4094-9607-B4143D9E6A4A}" type="pres">
      <dgm:prSet presAssocID="{254C8477-92AD-411C-84F6-558021012F37}" presName="txOne" presStyleLbl="node0" presStyleIdx="2" presStyleCnt="9" custScaleY="238464">
        <dgm:presLayoutVars>
          <dgm:chPref val="3"/>
        </dgm:presLayoutVars>
      </dgm:prSet>
      <dgm:spPr/>
    </dgm:pt>
    <dgm:pt modelId="{DC1C3F95-411F-4C2B-B345-298DFEAF772D}" type="pres">
      <dgm:prSet presAssocID="{254C8477-92AD-411C-84F6-558021012F37}" presName="parTransOne" presStyleCnt="0"/>
      <dgm:spPr/>
    </dgm:pt>
    <dgm:pt modelId="{C34B8CC0-C499-4D28-85E2-695F804BBBF1}" type="pres">
      <dgm:prSet presAssocID="{254C8477-92AD-411C-84F6-558021012F37}" presName="horzOne" presStyleCnt="0"/>
      <dgm:spPr/>
    </dgm:pt>
    <dgm:pt modelId="{FED8F606-133D-4BC9-B54A-F31F46A40150}" type="pres">
      <dgm:prSet presAssocID="{8848D40B-5BF9-4DDF-B98F-E354ED74D18A}" presName="vertTwo" presStyleCnt="0"/>
      <dgm:spPr/>
    </dgm:pt>
    <dgm:pt modelId="{60C82580-3149-450B-86FF-BF9C6DA22243}" type="pres">
      <dgm:prSet presAssocID="{8848D40B-5BF9-4DDF-B98F-E354ED74D18A}" presName="txTwo" presStyleLbl="node2" presStyleIdx="2" presStyleCnt="9">
        <dgm:presLayoutVars>
          <dgm:chPref val="3"/>
        </dgm:presLayoutVars>
      </dgm:prSet>
      <dgm:spPr/>
    </dgm:pt>
    <dgm:pt modelId="{645570E4-CD10-4458-BECD-2EC35E648BB1}" type="pres">
      <dgm:prSet presAssocID="{8848D40B-5BF9-4DDF-B98F-E354ED74D18A}" presName="parTransTwo" presStyleCnt="0"/>
      <dgm:spPr/>
    </dgm:pt>
    <dgm:pt modelId="{C67CAE48-DB1E-45D9-9529-CF85567A546A}" type="pres">
      <dgm:prSet presAssocID="{8848D40B-5BF9-4DDF-B98F-E354ED74D18A}" presName="horzTwo" presStyleCnt="0"/>
      <dgm:spPr/>
    </dgm:pt>
    <dgm:pt modelId="{7D8BA5AD-8DAB-401D-90DF-D778B7AA9783}" type="pres">
      <dgm:prSet presAssocID="{76C0D684-D1F3-4FE1-AD3A-EB3C3CC1392C}" presName="vertThree" presStyleCnt="0"/>
      <dgm:spPr/>
    </dgm:pt>
    <dgm:pt modelId="{D97DEED9-F51E-45F3-BAD8-EBC6C3E5F0BD}" type="pres">
      <dgm:prSet presAssocID="{76C0D684-D1F3-4FE1-AD3A-EB3C3CC1392C}" presName="txThree" presStyleLbl="node3" presStyleIdx="2" presStyleCnt="9">
        <dgm:presLayoutVars>
          <dgm:chPref val="3"/>
        </dgm:presLayoutVars>
      </dgm:prSet>
      <dgm:spPr/>
    </dgm:pt>
    <dgm:pt modelId="{360F15CE-59CF-46CC-92BB-72F371D64635}" type="pres">
      <dgm:prSet presAssocID="{76C0D684-D1F3-4FE1-AD3A-EB3C3CC1392C}" presName="parTransThree" presStyleCnt="0"/>
      <dgm:spPr/>
    </dgm:pt>
    <dgm:pt modelId="{F2014DB3-4FB7-4E02-9783-DE5B0BA84843}" type="pres">
      <dgm:prSet presAssocID="{76C0D684-D1F3-4FE1-AD3A-EB3C3CC1392C}" presName="horzThree" presStyleCnt="0"/>
      <dgm:spPr/>
    </dgm:pt>
    <dgm:pt modelId="{D68D4877-C9A1-47BB-9E16-1BC79BCC335C}" type="pres">
      <dgm:prSet presAssocID="{6210DCFE-39C0-4D31-B810-FBE2E6DF28E1}" presName="vertFour" presStyleCnt="0">
        <dgm:presLayoutVars>
          <dgm:chPref val="3"/>
        </dgm:presLayoutVars>
      </dgm:prSet>
      <dgm:spPr/>
    </dgm:pt>
    <dgm:pt modelId="{D8F5B3FC-3BAC-4DAB-939C-2B4331982DED}" type="pres">
      <dgm:prSet presAssocID="{6210DCFE-39C0-4D31-B810-FBE2E6DF28E1}" presName="txFour" presStyleLbl="node4" presStyleIdx="5" presStyleCnt="17">
        <dgm:presLayoutVars>
          <dgm:chPref val="3"/>
        </dgm:presLayoutVars>
      </dgm:prSet>
      <dgm:spPr/>
    </dgm:pt>
    <dgm:pt modelId="{BEE3D963-C581-438F-A200-B58C2F150DC7}" type="pres">
      <dgm:prSet presAssocID="{6210DCFE-39C0-4D31-B810-FBE2E6DF28E1}" presName="parTransFour" presStyleCnt="0"/>
      <dgm:spPr/>
    </dgm:pt>
    <dgm:pt modelId="{55CCC6F3-311F-42C3-A08C-C7B834D67A12}" type="pres">
      <dgm:prSet presAssocID="{6210DCFE-39C0-4D31-B810-FBE2E6DF28E1}" presName="horzFour" presStyleCnt="0"/>
      <dgm:spPr/>
    </dgm:pt>
    <dgm:pt modelId="{D8C1AC94-39CC-4ACF-A6BE-1E03FD01E734}" type="pres">
      <dgm:prSet presAssocID="{522A4B51-35B7-427A-86D2-87E8AFA11273}" presName="vertFour" presStyleCnt="0">
        <dgm:presLayoutVars>
          <dgm:chPref val="3"/>
        </dgm:presLayoutVars>
      </dgm:prSet>
      <dgm:spPr/>
    </dgm:pt>
    <dgm:pt modelId="{2D0819F8-E66B-4121-A079-DF017E4B66A0}" type="pres">
      <dgm:prSet presAssocID="{522A4B51-35B7-427A-86D2-87E8AFA11273}" presName="txFour" presStyleLbl="node4" presStyleIdx="6" presStyleCnt="17">
        <dgm:presLayoutVars>
          <dgm:chPref val="3"/>
        </dgm:presLayoutVars>
      </dgm:prSet>
      <dgm:spPr/>
    </dgm:pt>
    <dgm:pt modelId="{B81E2087-DA04-4262-919A-B474C5FF8064}" type="pres">
      <dgm:prSet presAssocID="{522A4B51-35B7-427A-86D2-87E8AFA11273}" presName="parTransFour" presStyleCnt="0"/>
      <dgm:spPr/>
    </dgm:pt>
    <dgm:pt modelId="{D27F7220-537F-4B6E-9C98-9ABAC7A88BAF}" type="pres">
      <dgm:prSet presAssocID="{522A4B51-35B7-427A-86D2-87E8AFA11273}" presName="horzFour" presStyleCnt="0"/>
      <dgm:spPr/>
    </dgm:pt>
    <dgm:pt modelId="{AC5731D5-C7C4-4B4F-B48A-C2A564D7862C}" type="pres">
      <dgm:prSet presAssocID="{24990D8C-7CDE-4E04-80D3-68E7ECDCFFEA}" presName="vertFour" presStyleCnt="0">
        <dgm:presLayoutVars>
          <dgm:chPref val="3"/>
        </dgm:presLayoutVars>
      </dgm:prSet>
      <dgm:spPr/>
    </dgm:pt>
    <dgm:pt modelId="{6B0431FE-A4FA-42C6-A37B-A426A444858F}" type="pres">
      <dgm:prSet presAssocID="{24990D8C-7CDE-4E04-80D3-68E7ECDCFFEA}" presName="txFour" presStyleLbl="node4" presStyleIdx="7" presStyleCnt="17">
        <dgm:presLayoutVars>
          <dgm:chPref val="3"/>
        </dgm:presLayoutVars>
      </dgm:prSet>
      <dgm:spPr/>
    </dgm:pt>
    <dgm:pt modelId="{AAD9D414-FF34-4E17-A296-8D0719A2898F}" type="pres">
      <dgm:prSet presAssocID="{24990D8C-7CDE-4E04-80D3-68E7ECDCFFEA}" presName="horzFour" presStyleCnt="0"/>
      <dgm:spPr/>
    </dgm:pt>
    <dgm:pt modelId="{4F5D4A78-4549-4C7D-9B81-B183D57416C1}" type="pres">
      <dgm:prSet presAssocID="{689AECEF-79BE-4990-B00D-8D8B6DD5E850}" presName="sibSpaceOne" presStyleCnt="0"/>
      <dgm:spPr/>
    </dgm:pt>
    <dgm:pt modelId="{1AFAB495-6F45-4210-9801-2929D1A60C0A}" type="pres">
      <dgm:prSet presAssocID="{E88DE232-C929-4796-9BDF-5D5C78E90ADB}" presName="vertOne" presStyleCnt="0"/>
      <dgm:spPr/>
    </dgm:pt>
    <dgm:pt modelId="{92C98895-7190-417B-A764-369AE64AC0F5}" type="pres">
      <dgm:prSet presAssocID="{E88DE232-C929-4796-9BDF-5D5C78E90ADB}" presName="txOne" presStyleLbl="node0" presStyleIdx="3" presStyleCnt="9" custScaleY="238464">
        <dgm:presLayoutVars>
          <dgm:chPref val="3"/>
        </dgm:presLayoutVars>
      </dgm:prSet>
      <dgm:spPr/>
    </dgm:pt>
    <dgm:pt modelId="{E74AFA0C-CF4F-4F60-AB6B-81A8AACD81BD}" type="pres">
      <dgm:prSet presAssocID="{E88DE232-C929-4796-9BDF-5D5C78E90ADB}" presName="parTransOne" presStyleCnt="0"/>
      <dgm:spPr/>
    </dgm:pt>
    <dgm:pt modelId="{8548798C-7418-4985-8D4B-3DA89B9AA74C}" type="pres">
      <dgm:prSet presAssocID="{E88DE232-C929-4796-9BDF-5D5C78E90ADB}" presName="horzOne" presStyleCnt="0"/>
      <dgm:spPr/>
    </dgm:pt>
    <dgm:pt modelId="{47BDAEEB-5AC7-48DA-8EDE-87F3C5E6CA80}" type="pres">
      <dgm:prSet presAssocID="{CA4E99BE-8E4C-4761-9428-6987680E893A}" presName="vertTwo" presStyleCnt="0"/>
      <dgm:spPr/>
    </dgm:pt>
    <dgm:pt modelId="{AFC7D438-8187-4024-BDE6-4962ADF83A83}" type="pres">
      <dgm:prSet presAssocID="{CA4E99BE-8E4C-4761-9428-6987680E893A}" presName="txTwo" presStyleLbl="node2" presStyleIdx="3" presStyleCnt="9">
        <dgm:presLayoutVars>
          <dgm:chPref val="3"/>
        </dgm:presLayoutVars>
      </dgm:prSet>
      <dgm:spPr/>
    </dgm:pt>
    <dgm:pt modelId="{4D2969CE-EE4D-474D-841C-97DC2EDB318F}" type="pres">
      <dgm:prSet presAssocID="{CA4E99BE-8E4C-4761-9428-6987680E893A}" presName="parTransTwo" presStyleCnt="0"/>
      <dgm:spPr/>
    </dgm:pt>
    <dgm:pt modelId="{05FBEBE5-1C87-44A1-ADCA-64882337CD83}" type="pres">
      <dgm:prSet presAssocID="{CA4E99BE-8E4C-4761-9428-6987680E893A}" presName="horzTwo" presStyleCnt="0"/>
      <dgm:spPr/>
    </dgm:pt>
    <dgm:pt modelId="{CE1D7106-6451-4A70-8C79-A316AFB20FFA}" type="pres">
      <dgm:prSet presAssocID="{29B096FE-BCF8-4553-A4FF-4C253EF6839F}" presName="vertThree" presStyleCnt="0"/>
      <dgm:spPr/>
    </dgm:pt>
    <dgm:pt modelId="{3B94954A-7414-4E1E-8B11-B7FE44317E15}" type="pres">
      <dgm:prSet presAssocID="{29B096FE-BCF8-4553-A4FF-4C253EF6839F}" presName="txThree" presStyleLbl="node3" presStyleIdx="3" presStyleCnt="9">
        <dgm:presLayoutVars>
          <dgm:chPref val="3"/>
        </dgm:presLayoutVars>
      </dgm:prSet>
      <dgm:spPr/>
    </dgm:pt>
    <dgm:pt modelId="{974F12DF-B7A4-4F06-99FC-09CB7BD3FF81}" type="pres">
      <dgm:prSet presAssocID="{29B096FE-BCF8-4553-A4FF-4C253EF6839F}" presName="parTransThree" presStyleCnt="0"/>
      <dgm:spPr/>
    </dgm:pt>
    <dgm:pt modelId="{0A60633B-0D17-49FE-BCD9-FE706D3D7752}" type="pres">
      <dgm:prSet presAssocID="{29B096FE-BCF8-4553-A4FF-4C253EF6839F}" presName="horzThree" presStyleCnt="0"/>
      <dgm:spPr/>
    </dgm:pt>
    <dgm:pt modelId="{56E2DC5F-AE4E-4F36-9CAF-FF227B162A5D}" type="pres">
      <dgm:prSet presAssocID="{CFD297F3-A4F1-478D-90F0-3C6E045D9796}" presName="vertFour" presStyleCnt="0">
        <dgm:presLayoutVars>
          <dgm:chPref val="3"/>
        </dgm:presLayoutVars>
      </dgm:prSet>
      <dgm:spPr/>
    </dgm:pt>
    <dgm:pt modelId="{14D1C331-A53C-4765-AF2C-EC6EA006BE24}" type="pres">
      <dgm:prSet presAssocID="{CFD297F3-A4F1-478D-90F0-3C6E045D9796}" presName="txFour" presStyleLbl="node4" presStyleIdx="8" presStyleCnt="17">
        <dgm:presLayoutVars>
          <dgm:chPref val="3"/>
        </dgm:presLayoutVars>
      </dgm:prSet>
      <dgm:spPr/>
    </dgm:pt>
    <dgm:pt modelId="{346E5203-F0FD-4DF5-BA69-F728C8DD3F08}" type="pres">
      <dgm:prSet presAssocID="{CFD297F3-A4F1-478D-90F0-3C6E045D9796}" presName="horzFour" presStyleCnt="0"/>
      <dgm:spPr/>
    </dgm:pt>
    <dgm:pt modelId="{BA28386E-13B7-48A5-9ED9-1A087B026075}" type="pres">
      <dgm:prSet presAssocID="{9A7515A5-6B31-475F-A0D5-6E426028E857}" presName="sibSpaceOne" presStyleCnt="0"/>
      <dgm:spPr/>
    </dgm:pt>
    <dgm:pt modelId="{D4B3036A-33F6-4412-B7FA-47207F422AF4}" type="pres">
      <dgm:prSet presAssocID="{F4C623A5-373F-4BBD-B769-8B91CF68A88B}" presName="vertOne" presStyleCnt="0"/>
      <dgm:spPr/>
    </dgm:pt>
    <dgm:pt modelId="{B8A55072-BA60-4DBC-8A01-E99F6E9D9692}" type="pres">
      <dgm:prSet presAssocID="{F4C623A5-373F-4BBD-B769-8B91CF68A88B}" presName="txOne" presStyleLbl="node0" presStyleIdx="4" presStyleCnt="9" custScaleY="238464">
        <dgm:presLayoutVars>
          <dgm:chPref val="3"/>
        </dgm:presLayoutVars>
      </dgm:prSet>
      <dgm:spPr/>
    </dgm:pt>
    <dgm:pt modelId="{4ABAAD96-7E0E-425E-A0E2-219315AF1E82}" type="pres">
      <dgm:prSet presAssocID="{F4C623A5-373F-4BBD-B769-8B91CF68A88B}" presName="parTransOne" presStyleCnt="0"/>
      <dgm:spPr/>
    </dgm:pt>
    <dgm:pt modelId="{D946C561-84F1-4CB3-A532-0B399D459FD3}" type="pres">
      <dgm:prSet presAssocID="{F4C623A5-373F-4BBD-B769-8B91CF68A88B}" presName="horzOne" presStyleCnt="0"/>
      <dgm:spPr/>
    </dgm:pt>
    <dgm:pt modelId="{8E29CCE1-1742-452D-889D-883D7B3F37CF}" type="pres">
      <dgm:prSet presAssocID="{17DCBBBD-E874-42A0-BCE8-40E1A9D0DD6D}" presName="vertTwo" presStyleCnt="0"/>
      <dgm:spPr/>
    </dgm:pt>
    <dgm:pt modelId="{D6876933-C501-4A65-B90D-78C877C83B09}" type="pres">
      <dgm:prSet presAssocID="{17DCBBBD-E874-42A0-BCE8-40E1A9D0DD6D}" presName="txTwo" presStyleLbl="node2" presStyleIdx="4" presStyleCnt="9">
        <dgm:presLayoutVars>
          <dgm:chPref val="3"/>
        </dgm:presLayoutVars>
      </dgm:prSet>
      <dgm:spPr/>
    </dgm:pt>
    <dgm:pt modelId="{7D9566AB-AFE7-4F88-BBCF-4488DB77AB28}" type="pres">
      <dgm:prSet presAssocID="{17DCBBBD-E874-42A0-BCE8-40E1A9D0DD6D}" presName="parTransTwo" presStyleCnt="0"/>
      <dgm:spPr/>
    </dgm:pt>
    <dgm:pt modelId="{B29AF8CF-751D-43AB-8CF4-97D4D31F26E5}" type="pres">
      <dgm:prSet presAssocID="{17DCBBBD-E874-42A0-BCE8-40E1A9D0DD6D}" presName="horzTwo" presStyleCnt="0"/>
      <dgm:spPr/>
    </dgm:pt>
    <dgm:pt modelId="{722148B6-D7BA-4E66-ACEB-1FC4F92D9E9F}" type="pres">
      <dgm:prSet presAssocID="{8D4ADA94-AED4-4D74-AA9B-E268809BB9D9}" presName="vertThree" presStyleCnt="0"/>
      <dgm:spPr/>
    </dgm:pt>
    <dgm:pt modelId="{A29E3CB9-F8A8-4918-B28C-4D02978337F2}" type="pres">
      <dgm:prSet presAssocID="{8D4ADA94-AED4-4D74-AA9B-E268809BB9D9}" presName="txThree" presStyleLbl="node3" presStyleIdx="4" presStyleCnt="9">
        <dgm:presLayoutVars>
          <dgm:chPref val="3"/>
        </dgm:presLayoutVars>
      </dgm:prSet>
      <dgm:spPr/>
    </dgm:pt>
    <dgm:pt modelId="{D91E4479-3B77-485D-AC11-04957ACCEE2A}" type="pres">
      <dgm:prSet presAssocID="{8D4ADA94-AED4-4D74-AA9B-E268809BB9D9}" presName="horzThree" presStyleCnt="0"/>
      <dgm:spPr/>
    </dgm:pt>
    <dgm:pt modelId="{08989BBE-1B2F-48A3-B7EB-FEB366FC45B0}" type="pres">
      <dgm:prSet presAssocID="{5E85161E-1462-4E3A-AFE2-641F655B845E}" presName="sibSpaceOne" presStyleCnt="0"/>
      <dgm:spPr/>
    </dgm:pt>
    <dgm:pt modelId="{9B3AA2C1-35C2-4BA9-AA08-5925862AE5D2}" type="pres">
      <dgm:prSet presAssocID="{6A66D523-B22C-4F3E-BFAA-052FC3682A57}" presName="vertOne" presStyleCnt="0"/>
      <dgm:spPr/>
    </dgm:pt>
    <dgm:pt modelId="{D23C7946-F6B2-4E7B-96E2-16ECA82772D1}" type="pres">
      <dgm:prSet presAssocID="{6A66D523-B22C-4F3E-BFAA-052FC3682A57}" presName="txOne" presStyleLbl="node0" presStyleIdx="5" presStyleCnt="9" custScaleY="238464">
        <dgm:presLayoutVars>
          <dgm:chPref val="3"/>
        </dgm:presLayoutVars>
      </dgm:prSet>
      <dgm:spPr/>
    </dgm:pt>
    <dgm:pt modelId="{099A5BE5-4891-4342-887A-56AFFFEA9F5D}" type="pres">
      <dgm:prSet presAssocID="{6A66D523-B22C-4F3E-BFAA-052FC3682A57}" presName="parTransOne" presStyleCnt="0"/>
      <dgm:spPr/>
    </dgm:pt>
    <dgm:pt modelId="{B1C2D317-5562-45B5-A485-7C67BBCAA925}" type="pres">
      <dgm:prSet presAssocID="{6A66D523-B22C-4F3E-BFAA-052FC3682A57}" presName="horzOne" presStyleCnt="0"/>
      <dgm:spPr/>
    </dgm:pt>
    <dgm:pt modelId="{C939A904-DEDF-4A6D-BDA1-FAED91323B5C}" type="pres">
      <dgm:prSet presAssocID="{FA9C98C5-1F0A-4B33-BC8E-A86F1D703805}" presName="vertTwo" presStyleCnt="0"/>
      <dgm:spPr/>
    </dgm:pt>
    <dgm:pt modelId="{0590AA5F-75E2-41E3-8D37-D11EA24AC6D8}" type="pres">
      <dgm:prSet presAssocID="{FA9C98C5-1F0A-4B33-BC8E-A86F1D703805}" presName="txTwo" presStyleLbl="node2" presStyleIdx="5" presStyleCnt="9">
        <dgm:presLayoutVars>
          <dgm:chPref val="3"/>
        </dgm:presLayoutVars>
      </dgm:prSet>
      <dgm:spPr/>
    </dgm:pt>
    <dgm:pt modelId="{C3D25E78-0962-4052-BE2E-F84C750A760B}" type="pres">
      <dgm:prSet presAssocID="{FA9C98C5-1F0A-4B33-BC8E-A86F1D703805}" presName="parTransTwo" presStyleCnt="0"/>
      <dgm:spPr/>
    </dgm:pt>
    <dgm:pt modelId="{7EC4A6A1-2E87-4696-8437-D2D17543689C}" type="pres">
      <dgm:prSet presAssocID="{FA9C98C5-1F0A-4B33-BC8E-A86F1D703805}" presName="horzTwo" presStyleCnt="0"/>
      <dgm:spPr/>
    </dgm:pt>
    <dgm:pt modelId="{45359C7B-4628-43F3-8268-5B9F00802444}" type="pres">
      <dgm:prSet presAssocID="{B0532A57-0C57-4E51-9C40-1EC08DA182F5}" presName="vertThree" presStyleCnt="0"/>
      <dgm:spPr/>
    </dgm:pt>
    <dgm:pt modelId="{FBD1562D-1E97-4467-96FC-2F2FC7A208FB}" type="pres">
      <dgm:prSet presAssocID="{B0532A57-0C57-4E51-9C40-1EC08DA182F5}" presName="txThree" presStyleLbl="node3" presStyleIdx="5" presStyleCnt="9">
        <dgm:presLayoutVars>
          <dgm:chPref val="3"/>
        </dgm:presLayoutVars>
      </dgm:prSet>
      <dgm:spPr/>
    </dgm:pt>
    <dgm:pt modelId="{397B1A52-0EE7-41A6-B38C-759CABD3FA72}" type="pres">
      <dgm:prSet presAssocID="{B0532A57-0C57-4E51-9C40-1EC08DA182F5}" presName="horzThree" presStyleCnt="0"/>
      <dgm:spPr/>
    </dgm:pt>
    <dgm:pt modelId="{EE38542E-38D5-4B1C-A02E-FAA70FDF8AE0}" type="pres">
      <dgm:prSet presAssocID="{92D0AF33-4C3D-477B-A451-957AD3CEA937}" presName="sibSpaceOne" presStyleCnt="0"/>
      <dgm:spPr/>
    </dgm:pt>
    <dgm:pt modelId="{9004E72B-D18D-4558-B94E-94382102C917}" type="pres">
      <dgm:prSet presAssocID="{6627DFE5-74C8-4603-A4AE-4DA8850C05BA}" presName="vertOne" presStyleCnt="0"/>
      <dgm:spPr/>
    </dgm:pt>
    <dgm:pt modelId="{1013A4B1-8537-4710-B8E9-E6A7A90101FE}" type="pres">
      <dgm:prSet presAssocID="{6627DFE5-74C8-4603-A4AE-4DA8850C05BA}" presName="txOne" presStyleLbl="node0" presStyleIdx="6" presStyleCnt="9" custScaleY="238464">
        <dgm:presLayoutVars>
          <dgm:chPref val="3"/>
        </dgm:presLayoutVars>
      </dgm:prSet>
      <dgm:spPr/>
    </dgm:pt>
    <dgm:pt modelId="{34FC4810-A5BA-42DB-9909-EDD25DA381EE}" type="pres">
      <dgm:prSet presAssocID="{6627DFE5-74C8-4603-A4AE-4DA8850C05BA}" presName="parTransOne" presStyleCnt="0"/>
      <dgm:spPr/>
    </dgm:pt>
    <dgm:pt modelId="{72CDD9C8-E50C-4C88-BC05-8E258FAFB5A2}" type="pres">
      <dgm:prSet presAssocID="{6627DFE5-74C8-4603-A4AE-4DA8850C05BA}" presName="horzOne" presStyleCnt="0"/>
      <dgm:spPr/>
    </dgm:pt>
    <dgm:pt modelId="{4D0E3CAB-4B93-4915-B770-9F99D55EFB99}" type="pres">
      <dgm:prSet presAssocID="{2534292A-6900-4C12-9575-484608213F2D}" presName="vertTwo" presStyleCnt="0"/>
      <dgm:spPr/>
    </dgm:pt>
    <dgm:pt modelId="{C2C63D79-E867-46EF-B39A-E48E441118BB}" type="pres">
      <dgm:prSet presAssocID="{2534292A-6900-4C12-9575-484608213F2D}" presName="txTwo" presStyleLbl="node2" presStyleIdx="6" presStyleCnt="9">
        <dgm:presLayoutVars>
          <dgm:chPref val="3"/>
        </dgm:presLayoutVars>
      </dgm:prSet>
      <dgm:spPr/>
    </dgm:pt>
    <dgm:pt modelId="{24E4F7A0-0BB2-4571-91ED-C2CE861D9E32}" type="pres">
      <dgm:prSet presAssocID="{2534292A-6900-4C12-9575-484608213F2D}" presName="parTransTwo" presStyleCnt="0"/>
      <dgm:spPr/>
    </dgm:pt>
    <dgm:pt modelId="{D2021B99-6B06-409A-B8A1-7C23A9D0874B}" type="pres">
      <dgm:prSet presAssocID="{2534292A-6900-4C12-9575-484608213F2D}" presName="horzTwo" presStyleCnt="0"/>
      <dgm:spPr/>
    </dgm:pt>
    <dgm:pt modelId="{80590F56-01D3-41B1-8E00-6731678509B4}" type="pres">
      <dgm:prSet presAssocID="{07F2A9DB-559E-41E1-845D-E1875ADF0934}" presName="vertThree" presStyleCnt="0"/>
      <dgm:spPr/>
    </dgm:pt>
    <dgm:pt modelId="{705814D1-29C6-455C-B73B-8432DF07A86C}" type="pres">
      <dgm:prSet presAssocID="{07F2A9DB-559E-41E1-845D-E1875ADF0934}" presName="txThree" presStyleLbl="node3" presStyleIdx="6" presStyleCnt="9">
        <dgm:presLayoutVars>
          <dgm:chPref val="3"/>
        </dgm:presLayoutVars>
      </dgm:prSet>
      <dgm:spPr/>
    </dgm:pt>
    <dgm:pt modelId="{12250BD7-1AF6-4936-A1E1-A5B528CDFAEC}" type="pres">
      <dgm:prSet presAssocID="{07F2A9DB-559E-41E1-845D-E1875ADF0934}" presName="parTransThree" presStyleCnt="0"/>
      <dgm:spPr/>
    </dgm:pt>
    <dgm:pt modelId="{E4C142E4-B9E1-4EEE-885D-5B80A3945128}" type="pres">
      <dgm:prSet presAssocID="{07F2A9DB-559E-41E1-845D-E1875ADF0934}" presName="horzThree" presStyleCnt="0"/>
      <dgm:spPr/>
    </dgm:pt>
    <dgm:pt modelId="{D2130926-1E37-451C-9336-0008205CC409}" type="pres">
      <dgm:prSet presAssocID="{4F066CAF-0CF3-43A7-BE11-CEFDC845EE84}" presName="vertFour" presStyleCnt="0">
        <dgm:presLayoutVars>
          <dgm:chPref val="3"/>
        </dgm:presLayoutVars>
      </dgm:prSet>
      <dgm:spPr/>
    </dgm:pt>
    <dgm:pt modelId="{EB8E769E-5784-4F81-BC61-AD5BE6058E8C}" type="pres">
      <dgm:prSet presAssocID="{4F066CAF-0CF3-43A7-BE11-CEFDC845EE84}" presName="txFour" presStyleLbl="node4" presStyleIdx="9" presStyleCnt="17">
        <dgm:presLayoutVars>
          <dgm:chPref val="3"/>
        </dgm:presLayoutVars>
      </dgm:prSet>
      <dgm:spPr/>
    </dgm:pt>
    <dgm:pt modelId="{15928D02-3F59-4260-8E60-D49D09E6BD44}" type="pres">
      <dgm:prSet presAssocID="{4F066CAF-0CF3-43A7-BE11-CEFDC845EE84}" presName="parTransFour" presStyleCnt="0"/>
      <dgm:spPr/>
    </dgm:pt>
    <dgm:pt modelId="{59C306A1-D02B-476E-B17E-21A291E3593F}" type="pres">
      <dgm:prSet presAssocID="{4F066CAF-0CF3-43A7-BE11-CEFDC845EE84}" presName="horzFour" presStyleCnt="0"/>
      <dgm:spPr/>
    </dgm:pt>
    <dgm:pt modelId="{3E204B64-6B73-4EE2-AFE6-920300A18F5E}" type="pres">
      <dgm:prSet presAssocID="{766CE419-84F7-47A2-852C-59B909543B3E}" presName="vertFour" presStyleCnt="0">
        <dgm:presLayoutVars>
          <dgm:chPref val="3"/>
        </dgm:presLayoutVars>
      </dgm:prSet>
      <dgm:spPr/>
    </dgm:pt>
    <dgm:pt modelId="{DC002A6D-AC3D-45A1-AF59-0E1C2D427369}" type="pres">
      <dgm:prSet presAssocID="{766CE419-84F7-47A2-852C-59B909543B3E}" presName="txFour" presStyleLbl="node4" presStyleIdx="10" presStyleCnt="17">
        <dgm:presLayoutVars>
          <dgm:chPref val="3"/>
        </dgm:presLayoutVars>
      </dgm:prSet>
      <dgm:spPr/>
    </dgm:pt>
    <dgm:pt modelId="{5F0F70D9-B4D0-4503-8501-1C052DCE2EBA}" type="pres">
      <dgm:prSet presAssocID="{766CE419-84F7-47A2-852C-59B909543B3E}" presName="parTransFour" presStyleCnt="0"/>
      <dgm:spPr/>
    </dgm:pt>
    <dgm:pt modelId="{E89689A3-FEFB-4D3D-82F2-2A8DABF678B1}" type="pres">
      <dgm:prSet presAssocID="{766CE419-84F7-47A2-852C-59B909543B3E}" presName="horzFour" presStyleCnt="0"/>
      <dgm:spPr/>
    </dgm:pt>
    <dgm:pt modelId="{AD76DA51-4291-4C0B-8879-08954EA94D94}" type="pres">
      <dgm:prSet presAssocID="{978C5F28-108C-4C4D-93F7-2EBA4995A513}" presName="vertFour" presStyleCnt="0">
        <dgm:presLayoutVars>
          <dgm:chPref val="3"/>
        </dgm:presLayoutVars>
      </dgm:prSet>
      <dgm:spPr/>
    </dgm:pt>
    <dgm:pt modelId="{3073110A-32E9-49C2-BBE5-034AC85BA1E6}" type="pres">
      <dgm:prSet presAssocID="{978C5F28-108C-4C4D-93F7-2EBA4995A513}" presName="txFour" presStyleLbl="node4" presStyleIdx="11" presStyleCnt="17">
        <dgm:presLayoutVars>
          <dgm:chPref val="3"/>
        </dgm:presLayoutVars>
      </dgm:prSet>
      <dgm:spPr/>
    </dgm:pt>
    <dgm:pt modelId="{D3FF2E2B-6C3A-4BF0-A23A-F4EC01CD4A1F}" type="pres">
      <dgm:prSet presAssocID="{978C5F28-108C-4C4D-93F7-2EBA4995A513}" presName="parTransFour" presStyleCnt="0"/>
      <dgm:spPr/>
    </dgm:pt>
    <dgm:pt modelId="{B1141B01-9D66-4CCC-B051-90931E907324}" type="pres">
      <dgm:prSet presAssocID="{978C5F28-108C-4C4D-93F7-2EBA4995A513}" presName="horzFour" presStyleCnt="0"/>
      <dgm:spPr/>
    </dgm:pt>
    <dgm:pt modelId="{A796ADD5-D3C3-4A3F-A204-4540614519B0}" type="pres">
      <dgm:prSet presAssocID="{DF3D92C4-42DD-4C6C-A2D4-343A840C00BA}" presName="vertFour" presStyleCnt="0">
        <dgm:presLayoutVars>
          <dgm:chPref val="3"/>
        </dgm:presLayoutVars>
      </dgm:prSet>
      <dgm:spPr/>
    </dgm:pt>
    <dgm:pt modelId="{B3D9220F-2391-41B4-B144-9D0B8EBEA51A}" type="pres">
      <dgm:prSet presAssocID="{DF3D92C4-42DD-4C6C-A2D4-343A840C00BA}" presName="txFour" presStyleLbl="node4" presStyleIdx="12" presStyleCnt="17">
        <dgm:presLayoutVars>
          <dgm:chPref val="3"/>
        </dgm:presLayoutVars>
      </dgm:prSet>
      <dgm:spPr/>
    </dgm:pt>
    <dgm:pt modelId="{91D6EC41-7A4D-451F-BB05-3922C88CD595}" type="pres">
      <dgm:prSet presAssocID="{DF3D92C4-42DD-4C6C-A2D4-343A840C00BA}" presName="parTransFour" presStyleCnt="0"/>
      <dgm:spPr/>
    </dgm:pt>
    <dgm:pt modelId="{1B48EFF4-886B-4B79-9B04-4A339DE2BBE2}" type="pres">
      <dgm:prSet presAssocID="{DF3D92C4-42DD-4C6C-A2D4-343A840C00BA}" presName="horzFour" presStyleCnt="0"/>
      <dgm:spPr/>
    </dgm:pt>
    <dgm:pt modelId="{52187FB1-3FDB-4FF3-A58C-807E4EA1584F}" type="pres">
      <dgm:prSet presAssocID="{495C0248-C96D-4CF1-8B3D-82924B584C9B}" presName="vertFour" presStyleCnt="0">
        <dgm:presLayoutVars>
          <dgm:chPref val="3"/>
        </dgm:presLayoutVars>
      </dgm:prSet>
      <dgm:spPr/>
    </dgm:pt>
    <dgm:pt modelId="{049E5801-ECD8-42F6-8987-3574C61D8092}" type="pres">
      <dgm:prSet presAssocID="{495C0248-C96D-4CF1-8B3D-82924B584C9B}" presName="txFour" presStyleLbl="node4" presStyleIdx="13" presStyleCnt="17">
        <dgm:presLayoutVars>
          <dgm:chPref val="3"/>
        </dgm:presLayoutVars>
      </dgm:prSet>
      <dgm:spPr/>
    </dgm:pt>
    <dgm:pt modelId="{6825852F-3DC3-4882-B9D4-CA0A393073D2}" type="pres">
      <dgm:prSet presAssocID="{495C0248-C96D-4CF1-8B3D-82924B584C9B}" presName="parTransFour" presStyleCnt="0"/>
      <dgm:spPr/>
    </dgm:pt>
    <dgm:pt modelId="{721404E9-3EFA-4A1A-AA1B-2A84CBDC5D8A}" type="pres">
      <dgm:prSet presAssocID="{495C0248-C96D-4CF1-8B3D-82924B584C9B}" presName="horzFour" presStyleCnt="0"/>
      <dgm:spPr/>
    </dgm:pt>
    <dgm:pt modelId="{2C0A68E6-B4AD-464C-AE2F-4BA707DD7751}" type="pres">
      <dgm:prSet presAssocID="{0E9B17C3-624B-435D-B786-9AD8D04FF93A}" presName="vertFour" presStyleCnt="0">
        <dgm:presLayoutVars>
          <dgm:chPref val="3"/>
        </dgm:presLayoutVars>
      </dgm:prSet>
      <dgm:spPr/>
    </dgm:pt>
    <dgm:pt modelId="{DBD2AAE0-91E1-46A7-9EE5-5E1F95AC8C02}" type="pres">
      <dgm:prSet presAssocID="{0E9B17C3-624B-435D-B786-9AD8D04FF93A}" presName="txFour" presStyleLbl="node4" presStyleIdx="14" presStyleCnt="17">
        <dgm:presLayoutVars>
          <dgm:chPref val="3"/>
        </dgm:presLayoutVars>
      </dgm:prSet>
      <dgm:spPr/>
    </dgm:pt>
    <dgm:pt modelId="{65AB7440-C2AA-432B-A3BB-58EF0252F2FB}" type="pres">
      <dgm:prSet presAssocID="{0E9B17C3-624B-435D-B786-9AD8D04FF93A}" presName="horzFour" presStyleCnt="0"/>
      <dgm:spPr/>
    </dgm:pt>
    <dgm:pt modelId="{5B684429-C99A-4438-A738-D64DE43ED368}" type="pres">
      <dgm:prSet presAssocID="{59850EDF-C2B4-42D8-9D2F-8A11D74CA46D}" presName="sibSpaceOne" presStyleCnt="0"/>
      <dgm:spPr/>
    </dgm:pt>
    <dgm:pt modelId="{6FC5ECE0-DDAC-44CB-851C-0F91233647A4}" type="pres">
      <dgm:prSet presAssocID="{FD669BF2-7C62-411B-BF24-50E994633A06}" presName="vertOne" presStyleCnt="0"/>
      <dgm:spPr/>
    </dgm:pt>
    <dgm:pt modelId="{BAD4A917-448B-4256-BF3D-801F6C2F31D8}" type="pres">
      <dgm:prSet presAssocID="{FD669BF2-7C62-411B-BF24-50E994633A06}" presName="txOne" presStyleLbl="node0" presStyleIdx="7" presStyleCnt="9" custScaleY="238464">
        <dgm:presLayoutVars>
          <dgm:chPref val="3"/>
        </dgm:presLayoutVars>
      </dgm:prSet>
      <dgm:spPr/>
    </dgm:pt>
    <dgm:pt modelId="{B13B7A06-A963-4976-86BB-A8DCEB4FDB20}" type="pres">
      <dgm:prSet presAssocID="{FD669BF2-7C62-411B-BF24-50E994633A06}" presName="parTransOne" presStyleCnt="0"/>
      <dgm:spPr/>
    </dgm:pt>
    <dgm:pt modelId="{933C976E-FB23-42B1-A60B-802143423A33}" type="pres">
      <dgm:prSet presAssocID="{FD669BF2-7C62-411B-BF24-50E994633A06}" presName="horzOne" presStyleCnt="0"/>
      <dgm:spPr/>
    </dgm:pt>
    <dgm:pt modelId="{17B98E10-B51B-4DC3-9138-9183F182BF82}" type="pres">
      <dgm:prSet presAssocID="{532C5286-3D1E-4790-B64E-E376BD60A109}" presName="vertTwo" presStyleCnt="0"/>
      <dgm:spPr/>
    </dgm:pt>
    <dgm:pt modelId="{247D2CC6-CEFB-4501-B672-7F0A8B615E58}" type="pres">
      <dgm:prSet presAssocID="{532C5286-3D1E-4790-B64E-E376BD60A109}" presName="txTwo" presStyleLbl="node2" presStyleIdx="7" presStyleCnt="9">
        <dgm:presLayoutVars>
          <dgm:chPref val="3"/>
        </dgm:presLayoutVars>
      </dgm:prSet>
      <dgm:spPr/>
    </dgm:pt>
    <dgm:pt modelId="{725F7600-BF34-44F4-8D4A-AAAF17353315}" type="pres">
      <dgm:prSet presAssocID="{532C5286-3D1E-4790-B64E-E376BD60A109}" presName="parTransTwo" presStyleCnt="0"/>
      <dgm:spPr/>
    </dgm:pt>
    <dgm:pt modelId="{5168B494-1A52-4DA5-919E-E4F65908A200}" type="pres">
      <dgm:prSet presAssocID="{532C5286-3D1E-4790-B64E-E376BD60A109}" presName="horzTwo" presStyleCnt="0"/>
      <dgm:spPr/>
    </dgm:pt>
    <dgm:pt modelId="{B673AE86-E9CD-4620-A3D1-2DBBBB04EF87}" type="pres">
      <dgm:prSet presAssocID="{65265229-7A9A-4EFD-ADD8-46F07B7995EF}" presName="vertThree" presStyleCnt="0"/>
      <dgm:spPr/>
    </dgm:pt>
    <dgm:pt modelId="{11577F18-1E4D-43D6-BAC4-C717966348E3}" type="pres">
      <dgm:prSet presAssocID="{65265229-7A9A-4EFD-ADD8-46F07B7995EF}" presName="txThree" presStyleLbl="node3" presStyleIdx="7" presStyleCnt="9">
        <dgm:presLayoutVars>
          <dgm:chPref val="3"/>
        </dgm:presLayoutVars>
      </dgm:prSet>
      <dgm:spPr/>
    </dgm:pt>
    <dgm:pt modelId="{7B92E9A3-2581-44A5-BD39-D155E0871AA4}" type="pres">
      <dgm:prSet presAssocID="{65265229-7A9A-4EFD-ADD8-46F07B7995EF}" presName="horzThree" presStyleCnt="0"/>
      <dgm:spPr/>
    </dgm:pt>
    <dgm:pt modelId="{D75344F2-996F-4733-8CAD-73D4575477F1}" type="pres">
      <dgm:prSet presAssocID="{1F6E256A-55BA-4A0F-8DFB-EEBE4D01CC7A}" presName="sibSpaceOne" presStyleCnt="0"/>
      <dgm:spPr/>
    </dgm:pt>
    <dgm:pt modelId="{C2677BA0-089F-4E52-BBF6-5B2EA69C67EB}" type="pres">
      <dgm:prSet presAssocID="{38208DAF-DDDC-4108-9FEA-604150FE7C0E}" presName="vertOne" presStyleCnt="0"/>
      <dgm:spPr/>
    </dgm:pt>
    <dgm:pt modelId="{4124A3D9-7D2B-4C80-8BDC-A9DF8DB5BFEE}" type="pres">
      <dgm:prSet presAssocID="{38208DAF-DDDC-4108-9FEA-604150FE7C0E}" presName="txOne" presStyleLbl="node0" presStyleIdx="8" presStyleCnt="9" custScaleY="238464">
        <dgm:presLayoutVars>
          <dgm:chPref val="3"/>
        </dgm:presLayoutVars>
      </dgm:prSet>
      <dgm:spPr/>
    </dgm:pt>
    <dgm:pt modelId="{099F33E1-A2F2-43BD-AE0C-1389CD872780}" type="pres">
      <dgm:prSet presAssocID="{38208DAF-DDDC-4108-9FEA-604150FE7C0E}" presName="parTransOne" presStyleCnt="0"/>
      <dgm:spPr/>
    </dgm:pt>
    <dgm:pt modelId="{40525061-D877-4335-879A-A8032290D393}" type="pres">
      <dgm:prSet presAssocID="{38208DAF-DDDC-4108-9FEA-604150FE7C0E}" presName="horzOne" presStyleCnt="0"/>
      <dgm:spPr/>
    </dgm:pt>
    <dgm:pt modelId="{1DE43C8E-5ABC-4A25-BF17-98AEFD12055D}" type="pres">
      <dgm:prSet presAssocID="{0E8CE136-5E7E-4B3A-A716-C66049F6CD73}" presName="vertTwo" presStyleCnt="0"/>
      <dgm:spPr/>
    </dgm:pt>
    <dgm:pt modelId="{4CD84A78-9D7E-4A5C-B221-7158A1DAF02E}" type="pres">
      <dgm:prSet presAssocID="{0E8CE136-5E7E-4B3A-A716-C66049F6CD73}" presName="txTwo" presStyleLbl="node2" presStyleIdx="8" presStyleCnt="9">
        <dgm:presLayoutVars>
          <dgm:chPref val="3"/>
        </dgm:presLayoutVars>
      </dgm:prSet>
      <dgm:spPr/>
    </dgm:pt>
    <dgm:pt modelId="{41FE6A43-3F12-4C86-99E8-5D000A091C5B}" type="pres">
      <dgm:prSet presAssocID="{0E8CE136-5E7E-4B3A-A716-C66049F6CD73}" presName="parTransTwo" presStyleCnt="0"/>
      <dgm:spPr/>
    </dgm:pt>
    <dgm:pt modelId="{071E3C5C-BCB0-4C3B-A522-3292642CEF80}" type="pres">
      <dgm:prSet presAssocID="{0E8CE136-5E7E-4B3A-A716-C66049F6CD73}" presName="horzTwo" presStyleCnt="0"/>
      <dgm:spPr/>
    </dgm:pt>
    <dgm:pt modelId="{5CBD0CCB-116F-47F4-8D95-D153A1093FA1}" type="pres">
      <dgm:prSet presAssocID="{33FBE38C-CCA8-4C6E-BFC6-CFCBD3926EFD}" presName="vertThree" presStyleCnt="0"/>
      <dgm:spPr/>
    </dgm:pt>
    <dgm:pt modelId="{33A338FD-ED4C-4E99-BCA3-767DB9811CC3}" type="pres">
      <dgm:prSet presAssocID="{33FBE38C-CCA8-4C6E-BFC6-CFCBD3926EFD}" presName="txThree" presStyleLbl="node3" presStyleIdx="8" presStyleCnt="9">
        <dgm:presLayoutVars>
          <dgm:chPref val="3"/>
        </dgm:presLayoutVars>
      </dgm:prSet>
      <dgm:spPr/>
    </dgm:pt>
    <dgm:pt modelId="{45883A79-24A3-44CF-8E73-49F14E94F436}" type="pres">
      <dgm:prSet presAssocID="{33FBE38C-CCA8-4C6E-BFC6-CFCBD3926EFD}" presName="parTransThree" presStyleCnt="0"/>
      <dgm:spPr/>
    </dgm:pt>
    <dgm:pt modelId="{9F1673E5-784C-4872-B942-0B3675F4D17A}" type="pres">
      <dgm:prSet presAssocID="{33FBE38C-CCA8-4C6E-BFC6-CFCBD3926EFD}" presName="horzThree" presStyleCnt="0"/>
      <dgm:spPr/>
    </dgm:pt>
    <dgm:pt modelId="{A4EF29E9-AE8C-4EFC-A9CD-E744A6FC44A6}" type="pres">
      <dgm:prSet presAssocID="{73E4950D-3CC3-4B81-84CC-607003B06267}" presName="vertFour" presStyleCnt="0">
        <dgm:presLayoutVars>
          <dgm:chPref val="3"/>
        </dgm:presLayoutVars>
      </dgm:prSet>
      <dgm:spPr/>
    </dgm:pt>
    <dgm:pt modelId="{3DAC128A-4D96-49EF-A370-55C58938F1CB}" type="pres">
      <dgm:prSet presAssocID="{73E4950D-3CC3-4B81-84CC-607003B06267}" presName="txFour" presStyleLbl="node4" presStyleIdx="15" presStyleCnt="17">
        <dgm:presLayoutVars>
          <dgm:chPref val="3"/>
        </dgm:presLayoutVars>
      </dgm:prSet>
      <dgm:spPr/>
    </dgm:pt>
    <dgm:pt modelId="{9349C1BE-51B8-4AF4-A07E-CD9D66500ED3}" type="pres">
      <dgm:prSet presAssocID="{73E4950D-3CC3-4B81-84CC-607003B06267}" presName="parTransFour" presStyleCnt="0"/>
      <dgm:spPr/>
    </dgm:pt>
    <dgm:pt modelId="{D5AC988B-6FB7-4C21-BE38-A5FA1C70BFE7}" type="pres">
      <dgm:prSet presAssocID="{73E4950D-3CC3-4B81-84CC-607003B06267}" presName="horzFour" presStyleCnt="0"/>
      <dgm:spPr/>
    </dgm:pt>
    <dgm:pt modelId="{24D3A9D9-2038-4C84-B78A-BE576D81B906}" type="pres">
      <dgm:prSet presAssocID="{3C5F29DB-1EB3-486A-8AF7-F0E744DE3975}" presName="vertFour" presStyleCnt="0">
        <dgm:presLayoutVars>
          <dgm:chPref val="3"/>
        </dgm:presLayoutVars>
      </dgm:prSet>
      <dgm:spPr/>
    </dgm:pt>
    <dgm:pt modelId="{BCDB9F41-3BED-4B4F-948C-A4976A6B19A3}" type="pres">
      <dgm:prSet presAssocID="{3C5F29DB-1EB3-486A-8AF7-F0E744DE3975}" presName="txFour" presStyleLbl="node4" presStyleIdx="16" presStyleCnt="17">
        <dgm:presLayoutVars>
          <dgm:chPref val="3"/>
        </dgm:presLayoutVars>
      </dgm:prSet>
      <dgm:spPr/>
    </dgm:pt>
    <dgm:pt modelId="{798906C8-158B-4C3A-92E1-B8E4F4C62799}" type="pres">
      <dgm:prSet presAssocID="{3C5F29DB-1EB3-486A-8AF7-F0E744DE3975}" presName="horzFour" presStyleCnt="0"/>
      <dgm:spPr/>
    </dgm:pt>
  </dgm:ptLst>
  <dgm:cxnLst>
    <dgm:cxn modelId="{3F160002-8904-43AE-B760-004290491192}" type="presOf" srcId="{65265229-7A9A-4EFD-ADD8-46F07B7995EF}" destId="{11577F18-1E4D-43D6-BAC4-C717966348E3}" srcOrd="0" destOrd="0" presId="urn:microsoft.com/office/officeart/2005/8/layout/hierarchy4"/>
    <dgm:cxn modelId="{E584EA02-7D9E-47E3-BB4B-C8FCAD391C8C}" srcId="{FB5F07BF-E394-4CC0-BD90-74ECEF5AB744}" destId="{E88DE232-C929-4796-9BDF-5D5C78E90ADB}" srcOrd="3" destOrd="0" parTransId="{0DBD63EF-E2E0-4E39-95FC-0AC10E9C1B24}" sibTransId="{9A7515A5-6B31-475F-A0D5-6E426028E857}"/>
    <dgm:cxn modelId="{BEC65D04-A1D2-4AED-9720-8399109D3E79}" type="presOf" srcId="{73E4950D-3CC3-4B81-84CC-607003B06267}" destId="{3DAC128A-4D96-49EF-A370-55C58938F1CB}" srcOrd="0" destOrd="0" presId="urn:microsoft.com/office/officeart/2005/8/layout/hierarchy4"/>
    <dgm:cxn modelId="{2ACD1405-3953-442E-B2DC-C1F2C971A100}" type="presOf" srcId="{FD669BF2-7C62-411B-BF24-50E994633A06}" destId="{BAD4A917-448B-4256-BF3D-801F6C2F31D8}" srcOrd="0" destOrd="0" presId="urn:microsoft.com/office/officeart/2005/8/layout/hierarchy4"/>
    <dgm:cxn modelId="{8D98DE0B-8859-4FAB-B84F-ECFEB2763B9E}" srcId="{CA4E99BE-8E4C-4761-9428-6987680E893A}" destId="{29B096FE-BCF8-4553-A4FF-4C253EF6839F}" srcOrd="0" destOrd="0" parTransId="{16137F47-6CBA-4F8B-B6AB-9D78AAAA2E4F}" sibTransId="{734445D8-05F0-4157-BD60-2085029E1A99}"/>
    <dgm:cxn modelId="{9C3E200D-D634-4E75-B2B1-5FE463F90A97}" type="presOf" srcId="{76A30760-E8BE-4796-9059-2D7FB127D0D8}" destId="{92C72C15-2289-4AFD-81AD-3E77043DA0DD}" srcOrd="0" destOrd="0" presId="urn:microsoft.com/office/officeart/2005/8/layout/hierarchy4"/>
    <dgm:cxn modelId="{DD354B0E-90B8-423C-91FC-CEAA0CF781A2}" srcId="{6210DCFE-39C0-4D31-B810-FBE2E6DF28E1}" destId="{522A4B51-35B7-427A-86D2-87E8AFA11273}" srcOrd="0" destOrd="0" parTransId="{98C3FF4B-8EA7-4AA4-8730-DF35A422CE51}" sibTransId="{D0EC184A-5272-4E25-9EED-9E7B2BAF022B}"/>
    <dgm:cxn modelId="{5669A519-7AD6-4967-8EE3-1B18A08441B4}" srcId="{FB5F07BF-E394-4CC0-BD90-74ECEF5AB744}" destId="{F4C623A5-373F-4BBD-B769-8B91CF68A88B}" srcOrd="4" destOrd="0" parTransId="{53DB9056-DBE8-49A5-9398-9A4C147A88C6}" sibTransId="{5E85161E-1462-4E3A-AFE2-641F655B845E}"/>
    <dgm:cxn modelId="{418DA020-3AB1-4193-B37E-1C50600B7879}" srcId="{766CE419-84F7-47A2-852C-59B909543B3E}" destId="{978C5F28-108C-4C4D-93F7-2EBA4995A513}" srcOrd="0" destOrd="0" parTransId="{BFF4CA1E-62FF-45D8-953D-B0C2A480B5D6}" sibTransId="{FBB93224-8D09-4A5E-8EED-AAFCACD8DCCA}"/>
    <dgm:cxn modelId="{18AB3321-87D9-47CD-8F7C-FB4B60E8B3CB}" srcId="{5DCD8A3E-0F3B-4B86-98A7-911AB6A3A156}" destId="{F5E96D08-6112-4EBF-8DB0-BF7A937BBE53}" srcOrd="0" destOrd="0" parTransId="{19C019C2-6778-42E4-9195-D474209351DF}" sibTransId="{EE58ADEE-E9BF-4057-B52E-963C3F28496E}"/>
    <dgm:cxn modelId="{0750FD22-E054-48EB-BE2C-FC9EFAA6728C}" type="presOf" srcId="{6210DCFE-39C0-4D31-B810-FBE2E6DF28E1}" destId="{D8F5B3FC-3BAC-4DAB-939C-2B4331982DED}" srcOrd="0" destOrd="0" presId="urn:microsoft.com/office/officeart/2005/8/layout/hierarchy4"/>
    <dgm:cxn modelId="{1C50052B-B8DC-4350-B742-0FC3BE7CCC57}" type="presOf" srcId="{978C5F28-108C-4C4D-93F7-2EBA4995A513}" destId="{3073110A-32E9-49C2-BBE5-034AC85BA1E6}" srcOrd="0" destOrd="0" presId="urn:microsoft.com/office/officeart/2005/8/layout/hierarchy4"/>
    <dgm:cxn modelId="{8A0F2E2D-0375-4FA9-AEC2-2897ECFB49DA}" type="presOf" srcId="{E12A1517-C401-4E87-8AA5-9B9523BDB216}" destId="{367FBA08-3DBE-491C-988E-5FC18ADF5AA2}" srcOrd="0" destOrd="0" presId="urn:microsoft.com/office/officeart/2005/8/layout/hierarchy4"/>
    <dgm:cxn modelId="{736A5B2E-5384-4FBC-B7DD-0DBC0B916820}" type="presOf" srcId="{7700AC61-1A40-48E1-829B-AB5408F9A310}" destId="{1D8614A6-1A41-4A60-BCAE-E1186C3CE106}" srcOrd="0" destOrd="0" presId="urn:microsoft.com/office/officeart/2005/8/layout/hierarchy4"/>
    <dgm:cxn modelId="{AA78C62E-1D30-4576-A427-78AA9AE8DCBE}" type="presOf" srcId="{07F2A9DB-559E-41E1-845D-E1875ADF0934}" destId="{705814D1-29C6-455C-B73B-8432DF07A86C}" srcOrd="0" destOrd="0" presId="urn:microsoft.com/office/officeart/2005/8/layout/hierarchy4"/>
    <dgm:cxn modelId="{C8CA7036-DD49-4903-8AAE-359D1A76177A}" srcId="{17DCBBBD-E874-42A0-BCE8-40E1A9D0DD6D}" destId="{8D4ADA94-AED4-4D74-AA9B-E268809BB9D9}" srcOrd="0" destOrd="0" parTransId="{F34575C7-D2AD-4EEF-AB14-489B963E27FF}" sibTransId="{FA1C5B04-DED2-43B2-B154-3AFA26012CF5}"/>
    <dgm:cxn modelId="{9666E73C-C169-4F22-BFB4-F4C3C112A1B5}" type="presOf" srcId="{38208DAF-DDDC-4108-9FEA-604150FE7C0E}" destId="{4124A3D9-7D2B-4C80-8BDC-A9DF8DB5BFEE}" srcOrd="0" destOrd="0" presId="urn:microsoft.com/office/officeart/2005/8/layout/hierarchy4"/>
    <dgm:cxn modelId="{C0F59F40-729D-427A-8E81-50B87E090143}" srcId="{F4C623A5-373F-4BBD-B769-8B91CF68A88B}" destId="{17DCBBBD-E874-42A0-BCE8-40E1A9D0DD6D}" srcOrd="0" destOrd="0" parTransId="{CEC3B8EC-1F9F-4256-A510-0BEEE5C82FFB}" sibTransId="{E651A361-73D1-46CD-A0B0-55CD893A75A8}"/>
    <dgm:cxn modelId="{112EFA5B-5842-4FB6-9577-2CC3337F0394}" srcId="{FB5F07BF-E394-4CC0-BD90-74ECEF5AB744}" destId="{6627DFE5-74C8-4603-A4AE-4DA8850C05BA}" srcOrd="6" destOrd="0" parTransId="{DFB864FE-4BB7-4A73-BD4D-3768FBBAD1CB}" sibTransId="{59850EDF-C2B4-42D8-9D2F-8A11D74CA46D}"/>
    <dgm:cxn modelId="{5A783461-64DA-4437-A5ED-0C209D3C5121}" type="presOf" srcId="{8848D40B-5BF9-4DDF-B98F-E354ED74D18A}" destId="{60C82580-3149-450B-86FF-BF9C6DA22243}" srcOrd="0" destOrd="0" presId="urn:microsoft.com/office/officeart/2005/8/layout/hierarchy4"/>
    <dgm:cxn modelId="{92DAB643-67FE-48E2-8D94-A8411411FB04}" type="presOf" srcId="{3C5F29DB-1EB3-486A-8AF7-F0E744DE3975}" destId="{BCDB9F41-3BED-4B4F-948C-A4976A6B19A3}" srcOrd="0" destOrd="0" presId="urn:microsoft.com/office/officeart/2005/8/layout/hierarchy4"/>
    <dgm:cxn modelId="{D73C4844-342F-4798-A125-32DDEA86ADCA}" type="presOf" srcId="{47DE5218-6B20-4D56-8449-34096D3BAECA}" destId="{793D85BC-0B6B-4600-970F-7C0362637DDF}" srcOrd="0" destOrd="0" presId="urn:microsoft.com/office/officeart/2005/8/layout/hierarchy4"/>
    <dgm:cxn modelId="{F0945068-D3B8-48B2-9E7C-6E1E8546C602}" type="presOf" srcId="{24990D8C-7CDE-4E04-80D3-68E7ECDCFFEA}" destId="{6B0431FE-A4FA-42C6-A37B-A426A444858F}" srcOrd="0" destOrd="0" presId="urn:microsoft.com/office/officeart/2005/8/layout/hierarchy4"/>
    <dgm:cxn modelId="{D126F248-13AB-4891-80E9-4F6CA4908ADA}" type="presOf" srcId="{17DCBBBD-E874-42A0-BCE8-40E1A9D0DD6D}" destId="{D6876933-C501-4A65-B90D-78C877C83B09}" srcOrd="0" destOrd="0" presId="urn:microsoft.com/office/officeart/2005/8/layout/hierarchy4"/>
    <dgm:cxn modelId="{A95F856B-F5B4-4D77-8226-EAC6095060F3}" srcId="{532C5286-3D1E-4790-B64E-E376BD60A109}" destId="{65265229-7A9A-4EFD-ADD8-46F07B7995EF}" srcOrd="0" destOrd="0" parTransId="{2A9EBD00-7B92-4A7A-B7B0-241D7955530B}" sibTransId="{84373F5D-7EC9-43A8-8038-005F4D5BB42C}"/>
    <dgm:cxn modelId="{5562F46B-6464-420B-83C2-4A0E63FB8DC3}" srcId="{4F066CAF-0CF3-43A7-BE11-CEFDC845EE84}" destId="{766CE419-84F7-47A2-852C-59B909543B3E}" srcOrd="0" destOrd="0" parTransId="{7C66096F-8FAB-49F4-A9B8-5AA6DD70185B}" sibTransId="{A58213C0-8C3B-4F57-B378-6A07B7755B83}"/>
    <dgm:cxn modelId="{6FB4FE4C-32D2-4C9A-9E2E-30146EE27972}" type="presOf" srcId="{DF3D92C4-42DD-4C6C-A2D4-343A840C00BA}" destId="{B3D9220F-2391-41B4-B144-9D0B8EBEA51A}" srcOrd="0" destOrd="0" presId="urn:microsoft.com/office/officeart/2005/8/layout/hierarchy4"/>
    <dgm:cxn modelId="{B8D1816F-5BAC-4DEC-9C0F-0BE6DC2245DC}" type="presOf" srcId="{6627DFE5-74C8-4603-A4AE-4DA8850C05BA}" destId="{1013A4B1-8537-4710-B8E9-E6A7A90101FE}" srcOrd="0" destOrd="0" presId="urn:microsoft.com/office/officeart/2005/8/layout/hierarchy4"/>
    <dgm:cxn modelId="{CC6AE250-2A1E-4FE5-BA81-0A701FC67944}" type="presOf" srcId="{8D4ADA94-AED4-4D74-AA9B-E268809BB9D9}" destId="{A29E3CB9-F8A8-4918-B28C-4D02978337F2}" srcOrd="0" destOrd="0" presId="urn:microsoft.com/office/officeart/2005/8/layout/hierarchy4"/>
    <dgm:cxn modelId="{0D61F151-E535-4A41-8A37-5F74F5F39BD1}" type="presOf" srcId="{870EB120-1143-452D-A035-D697C65AB7FC}" destId="{DE019738-79A8-4986-8311-DBAEFD597AA9}" srcOrd="0" destOrd="0" presId="urn:microsoft.com/office/officeart/2005/8/layout/hierarchy4"/>
    <dgm:cxn modelId="{64EA4252-5514-474F-8AAC-5E6533A6D3BC}" type="presOf" srcId="{E0B5EE6B-76EF-4E98-A024-3C30CD8BE06F}" destId="{767A6589-31D6-4E07-B7F0-E667A849A7FB}" srcOrd="0" destOrd="0" presId="urn:microsoft.com/office/officeart/2005/8/layout/hierarchy4"/>
    <dgm:cxn modelId="{83734673-6BF3-4662-9D99-36872AB3B796}" srcId="{870EB120-1143-452D-A035-D697C65AB7FC}" destId="{1103B261-B243-4F49-9E94-8254DB0371A4}" srcOrd="0" destOrd="0" parTransId="{202D5943-393E-4EDD-9CEB-58B198D3954E}" sibTransId="{B579BA93-D0CA-446F-9E9D-55EA8015D3D5}"/>
    <dgm:cxn modelId="{41122554-334A-425A-976C-F3C03A306944}" type="presOf" srcId="{6A66D523-B22C-4F3E-BFAA-052FC3682A57}" destId="{D23C7946-F6B2-4E7B-96E2-16ECA82772D1}" srcOrd="0" destOrd="0" presId="urn:microsoft.com/office/officeart/2005/8/layout/hierarchy4"/>
    <dgm:cxn modelId="{FA3F6F7B-C5D5-4D95-AE7B-43325B957772}" srcId="{76A30760-E8BE-4796-9059-2D7FB127D0D8}" destId="{870EB120-1143-452D-A035-D697C65AB7FC}" srcOrd="0" destOrd="0" parTransId="{66A33D33-C18D-4540-894D-32CEE219FBC8}" sibTransId="{36826EF0-9DD1-401D-8087-97168B92F8AD}"/>
    <dgm:cxn modelId="{BEFAB27F-377F-4F90-BBC4-9092A1CF2863}" srcId="{0E8CE136-5E7E-4B3A-A716-C66049F6CD73}" destId="{33FBE38C-CCA8-4C6E-BFC6-CFCBD3926EFD}" srcOrd="0" destOrd="0" parTransId="{654E5571-7885-4983-9062-B6F66DD82DEB}" sibTransId="{ADA58E96-8916-4561-A6E0-3203686171CE}"/>
    <dgm:cxn modelId="{E27BAD80-B2A2-4AAF-8F10-7AC0DE0A224F}" srcId="{33FBE38C-CCA8-4C6E-BFC6-CFCBD3926EFD}" destId="{73E4950D-3CC3-4B81-84CC-607003B06267}" srcOrd="0" destOrd="0" parTransId="{CDAB7597-2EB3-465E-A607-8E9796E9E585}" sibTransId="{C9A24B9A-3D8C-4FAC-820E-C25E6D29F764}"/>
    <dgm:cxn modelId="{65D4C38C-1A9F-4243-80B5-1782364F5F5B}" srcId="{495C0248-C96D-4CF1-8B3D-82924B584C9B}" destId="{0E9B17C3-624B-435D-B786-9AD8D04FF93A}" srcOrd="0" destOrd="0" parTransId="{AB5000F7-962D-44A4-8318-541C48C1C858}" sibTransId="{72F22BAF-E534-48CE-B655-F66E45E42896}"/>
    <dgm:cxn modelId="{FEC32F93-7397-4B64-A50E-CE0667E55CE8}" srcId="{FB5F07BF-E394-4CC0-BD90-74ECEF5AB744}" destId="{38208DAF-DDDC-4108-9FEA-604150FE7C0E}" srcOrd="8" destOrd="0" parTransId="{86524B56-AECF-4198-B3A6-139D4C522EFF}" sibTransId="{46200DC5-77DF-42BA-97B8-46A14D190F0F}"/>
    <dgm:cxn modelId="{8AC82995-07AD-4129-A7FC-CEC96141F700}" type="presOf" srcId="{33FBE38C-CCA8-4C6E-BFC6-CFCBD3926EFD}" destId="{33A338FD-ED4C-4E99-BCA3-767DB9811CC3}" srcOrd="0" destOrd="0" presId="urn:microsoft.com/office/officeart/2005/8/layout/hierarchy4"/>
    <dgm:cxn modelId="{3DC45A95-22A8-4107-9B71-25D6E6A10155}" type="presOf" srcId="{522A4B51-35B7-427A-86D2-87E8AFA11273}" destId="{2D0819F8-E66B-4121-A079-DF017E4B66A0}" srcOrd="0" destOrd="0" presId="urn:microsoft.com/office/officeart/2005/8/layout/hierarchy4"/>
    <dgm:cxn modelId="{131F9097-BE2F-4DA4-90D4-E065CB895A26}" type="presOf" srcId="{1103B261-B243-4F49-9E94-8254DB0371A4}" destId="{542EF0E6-ED39-4E44-8FAA-CC1236E53E36}" srcOrd="0" destOrd="0" presId="urn:microsoft.com/office/officeart/2005/8/layout/hierarchy4"/>
    <dgm:cxn modelId="{3F4F1399-6E6A-4979-A26F-0D672A5060AA}" type="presOf" srcId="{FA9C98C5-1F0A-4B33-BC8E-A86F1D703805}" destId="{0590AA5F-75E2-41E3-8D37-D11EA24AC6D8}" srcOrd="0" destOrd="0" presId="urn:microsoft.com/office/officeart/2005/8/layout/hierarchy4"/>
    <dgm:cxn modelId="{B49D8C9A-ED76-46C4-842E-62E2C15C820C}" srcId="{73E4950D-3CC3-4B81-84CC-607003B06267}" destId="{3C5F29DB-1EB3-486A-8AF7-F0E744DE3975}" srcOrd="0" destOrd="0" parTransId="{67FF7993-D425-4555-A6FF-92DA7B2881C5}" sibTransId="{4B189132-E0C1-4FCA-9938-9C6058F5200C}"/>
    <dgm:cxn modelId="{11658AA1-4B2A-4C7F-8891-6EC1AB97FE83}" type="presOf" srcId="{0E9B17C3-624B-435D-B786-9AD8D04FF93A}" destId="{DBD2AAE0-91E1-46A7-9EE5-5E1F95AC8C02}" srcOrd="0" destOrd="0" presId="urn:microsoft.com/office/officeart/2005/8/layout/hierarchy4"/>
    <dgm:cxn modelId="{81E590A1-FB27-4F84-AE50-B9931516ECA4}" srcId="{47DE5218-6B20-4D56-8449-34096D3BAECA}" destId="{E12A1517-C401-4E87-8AA5-9B9523BDB216}" srcOrd="0" destOrd="0" parTransId="{A12AAA25-BD66-4478-9706-784FA0C7F45E}" sibTransId="{2B900532-A18E-4F01-9450-EAE378B1838A}"/>
    <dgm:cxn modelId="{CD470AA2-3C6B-4C9D-8D31-76B908B9A946}" type="presOf" srcId="{F7368B60-7766-41B6-B6F7-63024DE74952}" destId="{73B6C8A7-13A1-418A-9B6F-4EAD7A41837E}" srcOrd="0" destOrd="0" presId="urn:microsoft.com/office/officeart/2005/8/layout/hierarchy4"/>
    <dgm:cxn modelId="{A93E32A2-A024-4669-B027-D5FDC2D27C37}" type="presOf" srcId="{532C5286-3D1E-4790-B64E-E376BD60A109}" destId="{247D2CC6-CEFB-4501-B672-7F0A8B615E58}" srcOrd="0" destOrd="0" presId="urn:microsoft.com/office/officeart/2005/8/layout/hierarchy4"/>
    <dgm:cxn modelId="{622B30A4-1D93-483E-B35D-F870F3CBB3D5}" type="presOf" srcId="{29B096FE-BCF8-4553-A4FF-4C253EF6839F}" destId="{3B94954A-7414-4E1E-8B11-B7FE44317E15}" srcOrd="0" destOrd="0" presId="urn:microsoft.com/office/officeart/2005/8/layout/hierarchy4"/>
    <dgm:cxn modelId="{C55DF5A6-80F0-48A2-B162-FD4760407BB3}" srcId="{76C0D684-D1F3-4FE1-AD3A-EB3C3CC1392C}" destId="{6210DCFE-39C0-4D31-B810-FBE2E6DF28E1}" srcOrd="0" destOrd="0" parTransId="{9A4BDCAA-A5E2-41D5-9588-1A6DA563AA70}" sibTransId="{0650CA0B-4F07-49DD-8B65-2A2AAF1E235D}"/>
    <dgm:cxn modelId="{CBF18AA9-3227-4C7B-A0EC-AFAA4528E22F}" srcId="{FB5F07BF-E394-4CC0-BD90-74ECEF5AB744}" destId="{FD669BF2-7C62-411B-BF24-50E994633A06}" srcOrd="7" destOrd="0" parTransId="{92A0BB9B-EF32-4C85-BEDB-FFC692265A27}" sibTransId="{1F6E256A-55BA-4A0F-8DFB-EEBE4D01CC7A}"/>
    <dgm:cxn modelId="{F370F1AC-7FF1-4F7A-A6EA-0E30E6534938}" srcId="{6A66D523-B22C-4F3E-BFAA-052FC3682A57}" destId="{FA9C98C5-1F0A-4B33-BC8E-A86F1D703805}" srcOrd="0" destOrd="0" parTransId="{6B2A1092-1DB7-4818-BBC2-0300CAD8FF5A}" sibTransId="{BC835FD1-A798-44DA-BC1D-979DC1136470}"/>
    <dgm:cxn modelId="{0CFB0EAD-2C0F-48AB-B4F9-A8C2D2DF7D7E}" type="presOf" srcId="{495C0248-C96D-4CF1-8B3D-82924B584C9B}" destId="{049E5801-ECD8-42F6-8987-3574C61D8092}" srcOrd="0" destOrd="0" presId="urn:microsoft.com/office/officeart/2005/8/layout/hierarchy4"/>
    <dgm:cxn modelId="{FDE971AD-E50C-4DF0-8650-8C379DE80512}" srcId="{254C8477-92AD-411C-84F6-558021012F37}" destId="{8848D40B-5BF9-4DDF-B98F-E354ED74D18A}" srcOrd="0" destOrd="0" parTransId="{856112EC-6530-44A1-AE34-9DF9421B1EF8}" sibTransId="{4B1A1BD8-6A56-4C04-BEE3-E26F8B7CA70C}"/>
    <dgm:cxn modelId="{D63199B0-DD77-435C-9699-3D75A6992D8B}" srcId="{E88DE232-C929-4796-9BDF-5D5C78E90ADB}" destId="{CA4E99BE-8E4C-4761-9428-6987680E893A}" srcOrd="0" destOrd="0" parTransId="{290920B5-8335-4241-858C-4FC7F31D1F8C}" sibTransId="{C8E7E30B-4A60-44AF-B377-327A37D30A42}"/>
    <dgm:cxn modelId="{B386D7B0-12D0-48E5-BB77-861A714AA917}" srcId="{6627DFE5-74C8-4603-A4AE-4DA8850C05BA}" destId="{2534292A-6900-4C12-9575-484608213F2D}" srcOrd="0" destOrd="0" parTransId="{5C232756-51AF-486F-B1EA-F22187244C0E}" sibTransId="{AD2EAEBE-12BF-456B-BDDE-066205057FA2}"/>
    <dgm:cxn modelId="{F70CD0B2-329D-42D0-96C7-03945140E542}" srcId="{E0B5EE6B-76EF-4E98-A024-3C30CD8BE06F}" destId="{5DCD8A3E-0F3B-4B86-98A7-911AB6A3A156}" srcOrd="0" destOrd="0" parTransId="{48C75903-6984-4030-A6D0-4B43034D97D5}" sibTransId="{A5EE4A81-11C0-4623-9E84-08493C983A20}"/>
    <dgm:cxn modelId="{4E244EB3-D6E9-4E90-9467-2CA0C5906202}" srcId="{978C5F28-108C-4C4D-93F7-2EBA4995A513}" destId="{DF3D92C4-42DD-4C6C-A2D4-343A840C00BA}" srcOrd="0" destOrd="0" parTransId="{FE9284E4-02F4-4A2C-9321-69A81CC32E07}" sibTransId="{2F3E827E-17B6-4279-B02F-54BBFF615A70}"/>
    <dgm:cxn modelId="{19EF0AB5-9235-43B3-A663-3E260CE6CCA3}" srcId="{FB5F07BF-E394-4CC0-BD90-74ECEF5AB744}" destId="{6A66D523-B22C-4F3E-BFAA-052FC3682A57}" srcOrd="5" destOrd="0" parTransId="{CE240973-C4EF-4E2F-A79C-A121ABB7DDF1}" sibTransId="{92D0AF33-4C3D-477B-A451-957AD3CEA937}"/>
    <dgm:cxn modelId="{B9B039B6-9166-4F86-964F-576EE70B0CC8}" srcId="{F5E96D08-6112-4EBF-8DB0-BF7A937BBE53}" destId="{76A30760-E8BE-4796-9059-2D7FB127D0D8}" srcOrd="0" destOrd="0" parTransId="{039B8DDE-C35A-4D4E-A19E-212458BC93C4}" sibTransId="{BA1F4EEF-3E75-414C-AA79-999FAF6A3C44}"/>
    <dgm:cxn modelId="{ECC504BB-00ED-453C-86A2-214AB7A8C958}" type="presOf" srcId="{4F066CAF-0CF3-43A7-BE11-CEFDC845EE84}" destId="{EB8E769E-5784-4F81-BC61-AD5BE6058E8C}" srcOrd="0" destOrd="0" presId="urn:microsoft.com/office/officeart/2005/8/layout/hierarchy4"/>
    <dgm:cxn modelId="{CB6342BF-35B2-46FC-8B52-9F401282B2A2}" type="presOf" srcId="{E88DE232-C929-4796-9BDF-5D5C78E90ADB}" destId="{92C98895-7190-417B-A764-369AE64AC0F5}" srcOrd="0" destOrd="0" presId="urn:microsoft.com/office/officeart/2005/8/layout/hierarchy4"/>
    <dgm:cxn modelId="{262407C1-0199-4F97-98DF-9DE273A4C6BE}" type="presOf" srcId="{CFD297F3-A4F1-478D-90F0-3C6E045D9796}" destId="{14D1C331-A53C-4765-AF2C-EC6EA006BE24}" srcOrd="0" destOrd="0" presId="urn:microsoft.com/office/officeart/2005/8/layout/hierarchy4"/>
    <dgm:cxn modelId="{DB7B0FC1-2B1A-4199-B83D-E986EF601FC8}" srcId="{FB5F07BF-E394-4CC0-BD90-74ECEF5AB744}" destId="{47DE5218-6B20-4D56-8449-34096D3BAECA}" srcOrd="0" destOrd="0" parTransId="{FF26F8E4-443A-4AC5-9B98-CBB80760F676}" sibTransId="{34C548F3-52BB-42C2-A581-6F6CA961BEAD}"/>
    <dgm:cxn modelId="{B0097CC1-9BFC-440F-BA5E-5C910F94766D}" srcId="{FA9C98C5-1F0A-4B33-BC8E-A86F1D703805}" destId="{B0532A57-0C57-4E51-9C40-1EC08DA182F5}" srcOrd="0" destOrd="0" parTransId="{5523C57E-15B2-4FAA-930C-CD433F145C46}" sibTransId="{0C081E87-239A-4CC3-A18E-D308C98B4166}"/>
    <dgm:cxn modelId="{C6D9A3C1-CE8A-4951-AF86-65DE816F7D0D}" srcId="{8848D40B-5BF9-4DDF-B98F-E354ED74D18A}" destId="{76C0D684-D1F3-4FE1-AD3A-EB3C3CC1392C}" srcOrd="0" destOrd="0" parTransId="{D44A77F4-766B-4837-8033-1431E4C69F93}" sibTransId="{9A8E09A6-6B87-4E3A-A469-9B95FDAD462B}"/>
    <dgm:cxn modelId="{2A8504C8-B623-4048-AAA1-EC9C39189181}" type="presOf" srcId="{B0532A57-0C57-4E51-9C40-1EC08DA182F5}" destId="{FBD1562D-1E97-4467-96FC-2F2FC7A208FB}" srcOrd="0" destOrd="0" presId="urn:microsoft.com/office/officeart/2005/8/layout/hierarchy4"/>
    <dgm:cxn modelId="{4A985BCA-DA89-4D73-8D57-FAAEE12C97F7}" type="presOf" srcId="{F5E96D08-6112-4EBF-8DB0-BF7A937BBE53}" destId="{D8141A78-E29E-409B-B96A-381DBD675EC3}" srcOrd="0" destOrd="0" presId="urn:microsoft.com/office/officeart/2005/8/layout/hierarchy4"/>
    <dgm:cxn modelId="{C4A5CDD5-4AF9-484F-923F-4FA1EB7194DF}" type="presOf" srcId="{5DCD8A3E-0F3B-4B86-98A7-911AB6A3A156}" destId="{F9EDC332-4D7E-4A8E-938E-002F255B185D}" srcOrd="0" destOrd="0" presId="urn:microsoft.com/office/officeart/2005/8/layout/hierarchy4"/>
    <dgm:cxn modelId="{172652D8-04D3-46C5-9541-4044E8ED2397}" srcId="{FB5F07BF-E394-4CC0-BD90-74ECEF5AB744}" destId="{E0B5EE6B-76EF-4E98-A024-3C30CD8BE06F}" srcOrd="1" destOrd="0" parTransId="{D5791F69-1546-49C8-859C-6F465D33136D}" sibTransId="{40FCE4D6-728F-4EDC-9619-743A825157D0}"/>
    <dgm:cxn modelId="{F91768DA-0479-449A-9111-9CB8B4504211}" type="presOf" srcId="{766CE419-84F7-47A2-852C-59B909543B3E}" destId="{DC002A6D-AC3D-45A1-AF59-0E1C2D427369}" srcOrd="0" destOrd="0" presId="urn:microsoft.com/office/officeart/2005/8/layout/hierarchy4"/>
    <dgm:cxn modelId="{57D89CDD-7DB6-4771-BDA4-DEEB98E9B9ED}" srcId="{F7368B60-7766-41B6-B6F7-63024DE74952}" destId="{7700AC61-1A40-48E1-829B-AB5408F9A310}" srcOrd="0" destOrd="0" parTransId="{0E9C66DD-883C-4BB2-90A5-9076BC9F5281}" sibTransId="{33AB65A6-4737-4603-8135-08657997899F}"/>
    <dgm:cxn modelId="{F9A2ECDD-D7E5-4D3E-889E-1245AB7D53F8}" srcId="{07F2A9DB-559E-41E1-845D-E1875ADF0934}" destId="{4F066CAF-0CF3-43A7-BE11-CEFDC845EE84}" srcOrd="0" destOrd="0" parTransId="{9589B85D-6E9E-4389-AA4D-69C5BC988925}" sibTransId="{6C65B28D-BA51-4FB6-97AA-7FE3572D2F0A}"/>
    <dgm:cxn modelId="{74E10EE2-AC37-417A-ACB0-C35B82A598B5}" srcId="{DF3D92C4-42DD-4C6C-A2D4-343A840C00BA}" destId="{495C0248-C96D-4CF1-8B3D-82924B584C9B}" srcOrd="0" destOrd="0" parTransId="{5DCE526C-6372-4CD4-B217-282AEBF72652}" sibTransId="{D024B1FE-9C70-4234-9B42-A91CAE8C8337}"/>
    <dgm:cxn modelId="{933CBDE2-74C3-44A3-8428-CC0B317C25D8}" type="presOf" srcId="{76C0D684-D1F3-4FE1-AD3A-EB3C3CC1392C}" destId="{D97DEED9-F51E-45F3-BAD8-EBC6C3E5F0BD}" srcOrd="0" destOrd="0" presId="urn:microsoft.com/office/officeart/2005/8/layout/hierarchy4"/>
    <dgm:cxn modelId="{58346BE3-339E-4727-9723-D14DBED825F5}" type="presOf" srcId="{F4C623A5-373F-4BBD-B769-8B91CF68A88B}" destId="{B8A55072-BA60-4DBC-8A01-E99F6E9D9692}" srcOrd="0" destOrd="0" presId="urn:microsoft.com/office/officeart/2005/8/layout/hierarchy4"/>
    <dgm:cxn modelId="{F1AEBFE3-DD6D-40C1-A2E4-441FA38AD5DF}" srcId="{29B096FE-BCF8-4553-A4FF-4C253EF6839F}" destId="{CFD297F3-A4F1-478D-90F0-3C6E045D9796}" srcOrd="0" destOrd="0" parTransId="{7A5ADC60-05EE-4D5A-9543-4ACECB3B635C}" sibTransId="{FB009F1C-DD6B-4012-8E3A-63A6145A7B9C}"/>
    <dgm:cxn modelId="{4110F8E3-1309-4FCE-89E9-3A0E336E7153}" type="presOf" srcId="{2534292A-6900-4C12-9575-484608213F2D}" destId="{C2C63D79-E867-46EF-B39A-E48E441118BB}" srcOrd="0" destOrd="0" presId="urn:microsoft.com/office/officeart/2005/8/layout/hierarchy4"/>
    <dgm:cxn modelId="{865507EC-3258-4BBD-A339-04723E642D3A}" type="presOf" srcId="{CA4E99BE-8E4C-4761-9428-6987680E893A}" destId="{AFC7D438-8187-4024-BDE6-4962ADF83A83}" srcOrd="0" destOrd="0" presId="urn:microsoft.com/office/officeart/2005/8/layout/hierarchy4"/>
    <dgm:cxn modelId="{D80571EC-2710-4F69-BB2B-0002B3D15353}" type="presOf" srcId="{0E8CE136-5E7E-4B3A-A716-C66049F6CD73}" destId="{4CD84A78-9D7E-4A5C-B221-7158A1DAF02E}" srcOrd="0" destOrd="0" presId="urn:microsoft.com/office/officeart/2005/8/layout/hierarchy4"/>
    <dgm:cxn modelId="{06A3D8EC-A5D1-4BB6-BB12-F80922EA8C53}" srcId="{E12A1517-C401-4E87-8AA5-9B9523BDB216}" destId="{F7368B60-7766-41B6-B6F7-63024DE74952}" srcOrd="0" destOrd="0" parTransId="{6696A45B-3509-4B24-BB63-B0D7DE7894E1}" sibTransId="{EFFF1E19-E350-441B-BA54-94BED9E553F9}"/>
    <dgm:cxn modelId="{D1E952F3-9860-40FB-9019-5AA76EE8A3B9}" srcId="{522A4B51-35B7-427A-86D2-87E8AFA11273}" destId="{24990D8C-7CDE-4E04-80D3-68E7ECDCFFEA}" srcOrd="0" destOrd="0" parTransId="{2E9ADB2E-795A-43E3-B031-EEAF472C7120}" sibTransId="{3639F365-04D8-4578-8CF5-709CB2065A95}"/>
    <dgm:cxn modelId="{360025F4-931F-48EB-9110-7D4C22A0B811}" type="presOf" srcId="{FB5F07BF-E394-4CC0-BD90-74ECEF5AB744}" destId="{B4C4FFFA-80F5-44D7-BEBC-D83FF84CBFFF}" srcOrd="0" destOrd="0" presId="urn:microsoft.com/office/officeart/2005/8/layout/hierarchy4"/>
    <dgm:cxn modelId="{5BB4D5F4-B59C-4C35-84E1-B076C78451B3}" srcId="{FD669BF2-7C62-411B-BF24-50E994633A06}" destId="{532C5286-3D1E-4790-B64E-E376BD60A109}" srcOrd="0" destOrd="0" parTransId="{9AB522A7-2D31-4F6A-8165-65C2A3ADC108}" sibTransId="{AFD0D7F0-79E1-459F-B6E0-6D86926CE39B}"/>
    <dgm:cxn modelId="{059031F6-E144-4E89-8FE9-0D2F0EBB5333}" srcId="{38208DAF-DDDC-4108-9FEA-604150FE7C0E}" destId="{0E8CE136-5E7E-4B3A-A716-C66049F6CD73}" srcOrd="0" destOrd="0" parTransId="{6B6A3312-56AD-4851-AF22-3E2D63A01BDE}" sibTransId="{1C254337-7F1F-4A36-8697-C3BAB7C44877}"/>
    <dgm:cxn modelId="{1FDD11F8-56A9-4148-86DA-3EB12C6FFD30}" srcId="{FB5F07BF-E394-4CC0-BD90-74ECEF5AB744}" destId="{254C8477-92AD-411C-84F6-558021012F37}" srcOrd="2" destOrd="0" parTransId="{0D8CAE2F-1FFD-4DDD-9908-74A328344E57}" sibTransId="{689AECEF-79BE-4990-B00D-8D8B6DD5E850}"/>
    <dgm:cxn modelId="{5E3A70F8-9D9E-4CEE-9B02-D6ED179708C4}" type="presOf" srcId="{63692AE6-3113-4363-B7C4-C3C95D52CDC1}" destId="{4F524898-58B2-4397-A86F-2B1399EF3C3E}" srcOrd="0" destOrd="0" presId="urn:microsoft.com/office/officeart/2005/8/layout/hierarchy4"/>
    <dgm:cxn modelId="{F0A764F9-E3A6-4685-A343-8A49262FE17D}" srcId="{7700AC61-1A40-48E1-829B-AB5408F9A310}" destId="{63692AE6-3113-4363-B7C4-C3C95D52CDC1}" srcOrd="0" destOrd="0" parTransId="{BE59460F-1A90-462C-AD4A-6034667581C8}" sibTransId="{074BD457-6687-42C7-BD52-B49A73582F8D}"/>
    <dgm:cxn modelId="{745F31FA-256A-424F-9CEC-50B4C0A12BB1}" srcId="{2534292A-6900-4C12-9575-484608213F2D}" destId="{07F2A9DB-559E-41E1-845D-E1875ADF0934}" srcOrd="0" destOrd="0" parTransId="{D1282D55-6FDC-493F-8B05-53F1E17B7072}" sibTransId="{16137BE0-945F-4D03-BC1D-B9817FE7D0FD}"/>
    <dgm:cxn modelId="{611CFCFF-06EA-4853-9871-8A34B1E7A3EB}" type="presOf" srcId="{254C8477-92AD-411C-84F6-558021012F37}" destId="{DF9A1A38-956F-4094-9607-B4143D9E6A4A}" srcOrd="0" destOrd="0" presId="urn:microsoft.com/office/officeart/2005/8/layout/hierarchy4"/>
    <dgm:cxn modelId="{D9A0DFB3-C2F3-4B9A-94B1-FC3B2B1BDB88}" type="presParOf" srcId="{B4C4FFFA-80F5-44D7-BEBC-D83FF84CBFFF}" destId="{3D828DBA-1C38-456A-BA4D-0A5799819DE0}" srcOrd="0" destOrd="0" presId="urn:microsoft.com/office/officeart/2005/8/layout/hierarchy4"/>
    <dgm:cxn modelId="{E27EDDF4-3871-4F7A-9E2C-3755B77D73E8}" type="presParOf" srcId="{3D828DBA-1C38-456A-BA4D-0A5799819DE0}" destId="{793D85BC-0B6B-4600-970F-7C0362637DDF}" srcOrd="0" destOrd="0" presId="urn:microsoft.com/office/officeart/2005/8/layout/hierarchy4"/>
    <dgm:cxn modelId="{B29F5963-7A7F-4115-A4D0-3F59B9029E6F}" type="presParOf" srcId="{3D828DBA-1C38-456A-BA4D-0A5799819DE0}" destId="{C4602DC6-DF68-454C-9F7C-C4F0337274E0}" srcOrd="1" destOrd="0" presId="urn:microsoft.com/office/officeart/2005/8/layout/hierarchy4"/>
    <dgm:cxn modelId="{6E1C2CED-5700-43F0-AFB6-7D791892FD1B}" type="presParOf" srcId="{3D828DBA-1C38-456A-BA4D-0A5799819DE0}" destId="{CB9F7646-DEF2-4E6A-AECE-84BCAE0D8485}" srcOrd="2" destOrd="0" presId="urn:microsoft.com/office/officeart/2005/8/layout/hierarchy4"/>
    <dgm:cxn modelId="{BC25C5BC-5734-4132-9E83-84E53482DC5B}" type="presParOf" srcId="{CB9F7646-DEF2-4E6A-AECE-84BCAE0D8485}" destId="{EEF3B333-800F-4348-B8C8-37676A47AF43}" srcOrd="0" destOrd="0" presId="urn:microsoft.com/office/officeart/2005/8/layout/hierarchy4"/>
    <dgm:cxn modelId="{12E6E736-4D11-404F-8AA0-50B8698B74A9}" type="presParOf" srcId="{EEF3B333-800F-4348-B8C8-37676A47AF43}" destId="{367FBA08-3DBE-491C-988E-5FC18ADF5AA2}" srcOrd="0" destOrd="0" presId="urn:microsoft.com/office/officeart/2005/8/layout/hierarchy4"/>
    <dgm:cxn modelId="{5F226FDF-FA97-4072-B5D1-2DED468D9C23}" type="presParOf" srcId="{EEF3B333-800F-4348-B8C8-37676A47AF43}" destId="{5862429F-8559-4EAF-AD9B-D55B2BDD505F}" srcOrd="1" destOrd="0" presId="urn:microsoft.com/office/officeart/2005/8/layout/hierarchy4"/>
    <dgm:cxn modelId="{F1B61114-D5EF-4345-B29B-AD594D446FF6}" type="presParOf" srcId="{EEF3B333-800F-4348-B8C8-37676A47AF43}" destId="{3F98B42E-B0D2-4505-9765-7EFA83CDDBB3}" srcOrd="2" destOrd="0" presId="urn:microsoft.com/office/officeart/2005/8/layout/hierarchy4"/>
    <dgm:cxn modelId="{30C1181F-A3CE-4231-B313-D09216DCB3AB}" type="presParOf" srcId="{3F98B42E-B0D2-4505-9765-7EFA83CDDBB3}" destId="{3A7FFC91-E5F6-4D0D-B6AA-C11C85CC16BB}" srcOrd="0" destOrd="0" presId="urn:microsoft.com/office/officeart/2005/8/layout/hierarchy4"/>
    <dgm:cxn modelId="{B2A154EA-9390-45AF-A82A-30AE19E37090}" type="presParOf" srcId="{3A7FFC91-E5F6-4D0D-B6AA-C11C85CC16BB}" destId="{73B6C8A7-13A1-418A-9B6F-4EAD7A41837E}" srcOrd="0" destOrd="0" presId="urn:microsoft.com/office/officeart/2005/8/layout/hierarchy4"/>
    <dgm:cxn modelId="{EF381970-BF78-4115-850D-C98972D716BA}" type="presParOf" srcId="{3A7FFC91-E5F6-4D0D-B6AA-C11C85CC16BB}" destId="{BBC92F35-0CA6-49D4-8530-2B4FFC7AAA37}" srcOrd="1" destOrd="0" presId="urn:microsoft.com/office/officeart/2005/8/layout/hierarchy4"/>
    <dgm:cxn modelId="{A4E191DC-B0BD-4FD1-A7FB-B90F89932B12}" type="presParOf" srcId="{3A7FFC91-E5F6-4D0D-B6AA-C11C85CC16BB}" destId="{A8A38423-AAFD-45F0-885B-72F9B19A7CDE}" srcOrd="2" destOrd="0" presId="urn:microsoft.com/office/officeart/2005/8/layout/hierarchy4"/>
    <dgm:cxn modelId="{CB5515B4-F10B-4317-BDE0-6B06B5230FEC}" type="presParOf" srcId="{A8A38423-AAFD-45F0-885B-72F9B19A7CDE}" destId="{4B05C1A7-3D14-455A-A901-5BFA24E6F8E5}" srcOrd="0" destOrd="0" presId="urn:microsoft.com/office/officeart/2005/8/layout/hierarchy4"/>
    <dgm:cxn modelId="{D5854291-45FC-4455-AED4-D0FD64C15E5F}" type="presParOf" srcId="{4B05C1A7-3D14-455A-A901-5BFA24E6F8E5}" destId="{1D8614A6-1A41-4A60-BCAE-E1186C3CE106}" srcOrd="0" destOrd="0" presId="urn:microsoft.com/office/officeart/2005/8/layout/hierarchy4"/>
    <dgm:cxn modelId="{9775A758-F0F3-4E6E-8C6E-D4111DE45265}" type="presParOf" srcId="{4B05C1A7-3D14-455A-A901-5BFA24E6F8E5}" destId="{5B992265-7138-4AB9-BDF1-BF1A68F4450D}" srcOrd="1" destOrd="0" presId="urn:microsoft.com/office/officeart/2005/8/layout/hierarchy4"/>
    <dgm:cxn modelId="{487BF3EF-A17D-4A03-AB9A-7613FD192F0A}" type="presParOf" srcId="{4B05C1A7-3D14-455A-A901-5BFA24E6F8E5}" destId="{0B64ACDE-FD1F-41E8-A1ED-C1EF1619E0CF}" srcOrd="2" destOrd="0" presId="urn:microsoft.com/office/officeart/2005/8/layout/hierarchy4"/>
    <dgm:cxn modelId="{9F053C50-F76C-4628-99A4-038F3E797D0D}" type="presParOf" srcId="{0B64ACDE-FD1F-41E8-A1ED-C1EF1619E0CF}" destId="{9030A355-ECB5-4A81-B81A-39F5DFBE4BCA}" srcOrd="0" destOrd="0" presId="urn:microsoft.com/office/officeart/2005/8/layout/hierarchy4"/>
    <dgm:cxn modelId="{B5D79967-3E8E-4D5E-96A7-BF4B3C3DC09D}" type="presParOf" srcId="{9030A355-ECB5-4A81-B81A-39F5DFBE4BCA}" destId="{4F524898-58B2-4397-A86F-2B1399EF3C3E}" srcOrd="0" destOrd="0" presId="urn:microsoft.com/office/officeart/2005/8/layout/hierarchy4"/>
    <dgm:cxn modelId="{499BD5BD-3129-42F5-A833-FB5B369FFEE9}" type="presParOf" srcId="{9030A355-ECB5-4A81-B81A-39F5DFBE4BCA}" destId="{80F57521-1D00-4F90-92A8-61912B2C867D}" srcOrd="1" destOrd="0" presId="urn:microsoft.com/office/officeart/2005/8/layout/hierarchy4"/>
    <dgm:cxn modelId="{6C8EE5E2-588E-4EF1-865E-9AFF57DB3D8E}" type="presParOf" srcId="{B4C4FFFA-80F5-44D7-BEBC-D83FF84CBFFF}" destId="{9A310F54-505C-47E9-AB28-E36547425641}" srcOrd="1" destOrd="0" presId="urn:microsoft.com/office/officeart/2005/8/layout/hierarchy4"/>
    <dgm:cxn modelId="{0CE747C8-80E1-434E-A9B0-1627103D1A02}" type="presParOf" srcId="{B4C4FFFA-80F5-44D7-BEBC-D83FF84CBFFF}" destId="{2FD5FA23-B17E-49ED-8D53-488DAB1AE4BE}" srcOrd="2" destOrd="0" presId="urn:microsoft.com/office/officeart/2005/8/layout/hierarchy4"/>
    <dgm:cxn modelId="{0BD27ED2-BB42-48F2-8BD5-8DC0A8F0B950}" type="presParOf" srcId="{2FD5FA23-B17E-49ED-8D53-488DAB1AE4BE}" destId="{767A6589-31D6-4E07-B7F0-E667A849A7FB}" srcOrd="0" destOrd="0" presId="urn:microsoft.com/office/officeart/2005/8/layout/hierarchy4"/>
    <dgm:cxn modelId="{4FE23D75-8BC6-480A-BC55-297E68320C42}" type="presParOf" srcId="{2FD5FA23-B17E-49ED-8D53-488DAB1AE4BE}" destId="{4EA01C60-729D-4DD3-AC35-953AC30CE15F}" srcOrd="1" destOrd="0" presId="urn:microsoft.com/office/officeart/2005/8/layout/hierarchy4"/>
    <dgm:cxn modelId="{E2BDD7F2-7DDE-4C80-9AC4-C7612F21BFB5}" type="presParOf" srcId="{2FD5FA23-B17E-49ED-8D53-488DAB1AE4BE}" destId="{C84C3E4A-05AE-41A4-B944-0A4B9A2002A8}" srcOrd="2" destOrd="0" presId="urn:microsoft.com/office/officeart/2005/8/layout/hierarchy4"/>
    <dgm:cxn modelId="{BC5A0E48-6B8C-486B-BA16-DF32A747FCF3}" type="presParOf" srcId="{C84C3E4A-05AE-41A4-B944-0A4B9A2002A8}" destId="{DA9B2C60-02D9-446C-9EC5-E17A0F62E5D5}" srcOrd="0" destOrd="0" presId="urn:microsoft.com/office/officeart/2005/8/layout/hierarchy4"/>
    <dgm:cxn modelId="{16B98E4D-5087-43B6-B07A-81F81828CB84}" type="presParOf" srcId="{DA9B2C60-02D9-446C-9EC5-E17A0F62E5D5}" destId="{F9EDC332-4D7E-4A8E-938E-002F255B185D}" srcOrd="0" destOrd="0" presId="urn:microsoft.com/office/officeart/2005/8/layout/hierarchy4"/>
    <dgm:cxn modelId="{A9B7102C-5336-4330-88E5-BFCB2ED8423F}" type="presParOf" srcId="{DA9B2C60-02D9-446C-9EC5-E17A0F62E5D5}" destId="{55227BB2-7DB4-4B4E-8B7C-C801FAD071FB}" srcOrd="1" destOrd="0" presId="urn:microsoft.com/office/officeart/2005/8/layout/hierarchy4"/>
    <dgm:cxn modelId="{D53C071D-D7B3-4260-BB61-D3C0038A2705}" type="presParOf" srcId="{DA9B2C60-02D9-446C-9EC5-E17A0F62E5D5}" destId="{7C2702CB-F4EB-41C2-9544-D94211209CDA}" srcOrd="2" destOrd="0" presId="urn:microsoft.com/office/officeart/2005/8/layout/hierarchy4"/>
    <dgm:cxn modelId="{5D937D11-32B7-43B2-878E-55325983586E}" type="presParOf" srcId="{7C2702CB-F4EB-41C2-9544-D94211209CDA}" destId="{0490F88A-528A-4C8D-A5F4-3D65E5E0CCBF}" srcOrd="0" destOrd="0" presId="urn:microsoft.com/office/officeart/2005/8/layout/hierarchy4"/>
    <dgm:cxn modelId="{908DC102-8A9C-43CC-9A21-B0047E7E131A}" type="presParOf" srcId="{0490F88A-528A-4C8D-A5F4-3D65E5E0CCBF}" destId="{D8141A78-E29E-409B-B96A-381DBD675EC3}" srcOrd="0" destOrd="0" presId="urn:microsoft.com/office/officeart/2005/8/layout/hierarchy4"/>
    <dgm:cxn modelId="{38EE9A1B-AE3C-4F9E-A671-FDD457B510F3}" type="presParOf" srcId="{0490F88A-528A-4C8D-A5F4-3D65E5E0CCBF}" destId="{906FDDCE-8043-417D-95D2-34164436E33D}" srcOrd="1" destOrd="0" presId="urn:microsoft.com/office/officeart/2005/8/layout/hierarchy4"/>
    <dgm:cxn modelId="{5389AAFD-FAB3-4DC9-BE04-0F63297F5275}" type="presParOf" srcId="{0490F88A-528A-4C8D-A5F4-3D65E5E0CCBF}" destId="{AB1A11D2-D9E8-46F0-9D3D-D649073DD40D}" srcOrd="2" destOrd="0" presId="urn:microsoft.com/office/officeart/2005/8/layout/hierarchy4"/>
    <dgm:cxn modelId="{966C2BE6-BA77-43C2-8ADD-16A22CAE4249}" type="presParOf" srcId="{AB1A11D2-D9E8-46F0-9D3D-D649073DD40D}" destId="{8409F656-99BB-4D53-B2DF-599BDE250890}" srcOrd="0" destOrd="0" presId="urn:microsoft.com/office/officeart/2005/8/layout/hierarchy4"/>
    <dgm:cxn modelId="{DBAB47A4-5AAD-417A-8F87-531196E751CC}" type="presParOf" srcId="{8409F656-99BB-4D53-B2DF-599BDE250890}" destId="{92C72C15-2289-4AFD-81AD-3E77043DA0DD}" srcOrd="0" destOrd="0" presId="urn:microsoft.com/office/officeart/2005/8/layout/hierarchy4"/>
    <dgm:cxn modelId="{276A8846-F5C0-4A80-B2EA-3025846BB272}" type="presParOf" srcId="{8409F656-99BB-4D53-B2DF-599BDE250890}" destId="{35ED583C-C365-414D-8210-EC8AE420D7A3}" srcOrd="1" destOrd="0" presId="urn:microsoft.com/office/officeart/2005/8/layout/hierarchy4"/>
    <dgm:cxn modelId="{756C92FD-5799-4642-928C-9465AD991F74}" type="presParOf" srcId="{8409F656-99BB-4D53-B2DF-599BDE250890}" destId="{62F133CE-75E6-4FF4-90EC-94ABDEDCBE66}" srcOrd="2" destOrd="0" presId="urn:microsoft.com/office/officeart/2005/8/layout/hierarchy4"/>
    <dgm:cxn modelId="{CB3C3581-9AC9-4904-B04C-6A392A0B23E4}" type="presParOf" srcId="{62F133CE-75E6-4FF4-90EC-94ABDEDCBE66}" destId="{05E28947-C19F-4937-ADA6-BC893ACC1280}" srcOrd="0" destOrd="0" presId="urn:microsoft.com/office/officeart/2005/8/layout/hierarchy4"/>
    <dgm:cxn modelId="{4C768D4E-BBB2-48FE-8B3D-8B9AD8F1429D}" type="presParOf" srcId="{05E28947-C19F-4937-ADA6-BC893ACC1280}" destId="{DE019738-79A8-4986-8311-DBAEFD597AA9}" srcOrd="0" destOrd="0" presId="urn:microsoft.com/office/officeart/2005/8/layout/hierarchy4"/>
    <dgm:cxn modelId="{BB5839A8-2A74-4D6C-AB9F-D2B70DE4DEC8}" type="presParOf" srcId="{05E28947-C19F-4937-ADA6-BC893ACC1280}" destId="{74CEF712-EBC0-4D90-9E3A-897A77FEE74F}" srcOrd="1" destOrd="0" presId="urn:microsoft.com/office/officeart/2005/8/layout/hierarchy4"/>
    <dgm:cxn modelId="{15B11B62-5DBF-4006-94ED-31E4E166AE20}" type="presParOf" srcId="{05E28947-C19F-4937-ADA6-BC893ACC1280}" destId="{49376929-8795-4C12-A22C-28198FBB055D}" srcOrd="2" destOrd="0" presId="urn:microsoft.com/office/officeart/2005/8/layout/hierarchy4"/>
    <dgm:cxn modelId="{DB2FC391-CC7A-490C-B3F0-E56FFF99A58F}" type="presParOf" srcId="{49376929-8795-4C12-A22C-28198FBB055D}" destId="{057B87CB-FE79-4601-A03D-92112522B5F0}" srcOrd="0" destOrd="0" presId="urn:microsoft.com/office/officeart/2005/8/layout/hierarchy4"/>
    <dgm:cxn modelId="{79381213-D132-4857-B81F-B55D82F5FD60}" type="presParOf" srcId="{057B87CB-FE79-4601-A03D-92112522B5F0}" destId="{542EF0E6-ED39-4E44-8FAA-CC1236E53E36}" srcOrd="0" destOrd="0" presId="urn:microsoft.com/office/officeart/2005/8/layout/hierarchy4"/>
    <dgm:cxn modelId="{CD0B5AF0-DE28-4C5C-A15C-872990DE5899}" type="presParOf" srcId="{057B87CB-FE79-4601-A03D-92112522B5F0}" destId="{5F940D40-D865-48F5-8D66-045271500B98}" srcOrd="1" destOrd="0" presId="urn:microsoft.com/office/officeart/2005/8/layout/hierarchy4"/>
    <dgm:cxn modelId="{AFEB20CD-BE27-4D44-96C6-8CD4565ECE8D}" type="presParOf" srcId="{B4C4FFFA-80F5-44D7-BEBC-D83FF84CBFFF}" destId="{4F10503C-3706-4245-B3E7-1003B280CA0B}" srcOrd="3" destOrd="0" presId="urn:microsoft.com/office/officeart/2005/8/layout/hierarchy4"/>
    <dgm:cxn modelId="{1D6549D2-8091-4F19-90C0-46A9EC0A02B3}" type="presParOf" srcId="{B4C4FFFA-80F5-44D7-BEBC-D83FF84CBFFF}" destId="{3CB34A55-6D8F-4A0F-9F4D-43BE5F9C4140}" srcOrd="4" destOrd="0" presId="urn:microsoft.com/office/officeart/2005/8/layout/hierarchy4"/>
    <dgm:cxn modelId="{480714A2-CA91-4D2D-87EF-ACFC05C7E977}" type="presParOf" srcId="{3CB34A55-6D8F-4A0F-9F4D-43BE5F9C4140}" destId="{DF9A1A38-956F-4094-9607-B4143D9E6A4A}" srcOrd="0" destOrd="0" presId="urn:microsoft.com/office/officeart/2005/8/layout/hierarchy4"/>
    <dgm:cxn modelId="{98128C3F-B00C-4F78-A37A-D1EBD42A3C62}" type="presParOf" srcId="{3CB34A55-6D8F-4A0F-9F4D-43BE5F9C4140}" destId="{DC1C3F95-411F-4C2B-B345-298DFEAF772D}" srcOrd="1" destOrd="0" presId="urn:microsoft.com/office/officeart/2005/8/layout/hierarchy4"/>
    <dgm:cxn modelId="{F94D7F76-D5C4-45E9-996D-D9D4AC6772F4}" type="presParOf" srcId="{3CB34A55-6D8F-4A0F-9F4D-43BE5F9C4140}" destId="{C34B8CC0-C499-4D28-85E2-695F804BBBF1}" srcOrd="2" destOrd="0" presId="urn:microsoft.com/office/officeart/2005/8/layout/hierarchy4"/>
    <dgm:cxn modelId="{0AD16E6B-5C60-49C7-B5B0-2E7F4072A9A6}" type="presParOf" srcId="{C34B8CC0-C499-4D28-85E2-695F804BBBF1}" destId="{FED8F606-133D-4BC9-B54A-F31F46A40150}" srcOrd="0" destOrd="0" presId="urn:microsoft.com/office/officeart/2005/8/layout/hierarchy4"/>
    <dgm:cxn modelId="{DAF00CA7-C66F-4E07-9F76-0CD0523FC54B}" type="presParOf" srcId="{FED8F606-133D-4BC9-B54A-F31F46A40150}" destId="{60C82580-3149-450B-86FF-BF9C6DA22243}" srcOrd="0" destOrd="0" presId="urn:microsoft.com/office/officeart/2005/8/layout/hierarchy4"/>
    <dgm:cxn modelId="{7AEE95B5-5D2F-4BD0-87F2-12F436EB6259}" type="presParOf" srcId="{FED8F606-133D-4BC9-B54A-F31F46A40150}" destId="{645570E4-CD10-4458-BECD-2EC35E648BB1}" srcOrd="1" destOrd="0" presId="urn:microsoft.com/office/officeart/2005/8/layout/hierarchy4"/>
    <dgm:cxn modelId="{1704AAFB-A1E9-4AF2-A9A7-DAEB11AFE9F5}" type="presParOf" srcId="{FED8F606-133D-4BC9-B54A-F31F46A40150}" destId="{C67CAE48-DB1E-45D9-9529-CF85567A546A}" srcOrd="2" destOrd="0" presId="urn:microsoft.com/office/officeart/2005/8/layout/hierarchy4"/>
    <dgm:cxn modelId="{E9FA599E-75AE-4873-A5D5-DE669CCAF415}" type="presParOf" srcId="{C67CAE48-DB1E-45D9-9529-CF85567A546A}" destId="{7D8BA5AD-8DAB-401D-90DF-D778B7AA9783}" srcOrd="0" destOrd="0" presId="urn:microsoft.com/office/officeart/2005/8/layout/hierarchy4"/>
    <dgm:cxn modelId="{2D15EDAF-2745-41F7-9FE2-8C327E9FF185}" type="presParOf" srcId="{7D8BA5AD-8DAB-401D-90DF-D778B7AA9783}" destId="{D97DEED9-F51E-45F3-BAD8-EBC6C3E5F0BD}" srcOrd="0" destOrd="0" presId="urn:microsoft.com/office/officeart/2005/8/layout/hierarchy4"/>
    <dgm:cxn modelId="{FB318A76-E686-4475-9160-143C6482C91A}" type="presParOf" srcId="{7D8BA5AD-8DAB-401D-90DF-D778B7AA9783}" destId="{360F15CE-59CF-46CC-92BB-72F371D64635}" srcOrd="1" destOrd="0" presId="urn:microsoft.com/office/officeart/2005/8/layout/hierarchy4"/>
    <dgm:cxn modelId="{274DEF40-006F-4A9A-BF73-692D49A65DB7}" type="presParOf" srcId="{7D8BA5AD-8DAB-401D-90DF-D778B7AA9783}" destId="{F2014DB3-4FB7-4E02-9783-DE5B0BA84843}" srcOrd="2" destOrd="0" presId="urn:microsoft.com/office/officeart/2005/8/layout/hierarchy4"/>
    <dgm:cxn modelId="{814C204D-D053-4384-BEC9-4279CD93FC77}" type="presParOf" srcId="{F2014DB3-4FB7-4E02-9783-DE5B0BA84843}" destId="{D68D4877-C9A1-47BB-9E16-1BC79BCC335C}" srcOrd="0" destOrd="0" presId="urn:microsoft.com/office/officeart/2005/8/layout/hierarchy4"/>
    <dgm:cxn modelId="{1170BD40-0429-42FE-9703-7C22605FDE10}" type="presParOf" srcId="{D68D4877-C9A1-47BB-9E16-1BC79BCC335C}" destId="{D8F5B3FC-3BAC-4DAB-939C-2B4331982DED}" srcOrd="0" destOrd="0" presId="urn:microsoft.com/office/officeart/2005/8/layout/hierarchy4"/>
    <dgm:cxn modelId="{C4EE2DB6-EA1C-4B7F-8BF4-0608ABC1E77E}" type="presParOf" srcId="{D68D4877-C9A1-47BB-9E16-1BC79BCC335C}" destId="{BEE3D963-C581-438F-A200-B58C2F150DC7}" srcOrd="1" destOrd="0" presId="urn:microsoft.com/office/officeart/2005/8/layout/hierarchy4"/>
    <dgm:cxn modelId="{6048D7E8-74D8-45B1-84C9-429DE540FC2C}" type="presParOf" srcId="{D68D4877-C9A1-47BB-9E16-1BC79BCC335C}" destId="{55CCC6F3-311F-42C3-A08C-C7B834D67A12}" srcOrd="2" destOrd="0" presId="urn:microsoft.com/office/officeart/2005/8/layout/hierarchy4"/>
    <dgm:cxn modelId="{FA7F4E16-0B41-4F60-83F9-E822E9571914}" type="presParOf" srcId="{55CCC6F3-311F-42C3-A08C-C7B834D67A12}" destId="{D8C1AC94-39CC-4ACF-A6BE-1E03FD01E734}" srcOrd="0" destOrd="0" presId="urn:microsoft.com/office/officeart/2005/8/layout/hierarchy4"/>
    <dgm:cxn modelId="{638B8368-F65F-4D12-B318-AC47FDCB2EA2}" type="presParOf" srcId="{D8C1AC94-39CC-4ACF-A6BE-1E03FD01E734}" destId="{2D0819F8-E66B-4121-A079-DF017E4B66A0}" srcOrd="0" destOrd="0" presId="urn:microsoft.com/office/officeart/2005/8/layout/hierarchy4"/>
    <dgm:cxn modelId="{3851409F-21D9-4733-930E-9D35C7B3D0C4}" type="presParOf" srcId="{D8C1AC94-39CC-4ACF-A6BE-1E03FD01E734}" destId="{B81E2087-DA04-4262-919A-B474C5FF8064}" srcOrd="1" destOrd="0" presId="urn:microsoft.com/office/officeart/2005/8/layout/hierarchy4"/>
    <dgm:cxn modelId="{EEC57079-1BD2-4220-AFB8-94B3D3D35D85}" type="presParOf" srcId="{D8C1AC94-39CC-4ACF-A6BE-1E03FD01E734}" destId="{D27F7220-537F-4B6E-9C98-9ABAC7A88BAF}" srcOrd="2" destOrd="0" presId="urn:microsoft.com/office/officeart/2005/8/layout/hierarchy4"/>
    <dgm:cxn modelId="{2DA83FA6-E8D6-45DE-ABE5-FE578FBC85E5}" type="presParOf" srcId="{D27F7220-537F-4B6E-9C98-9ABAC7A88BAF}" destId="{AC5731D5-C7C4-4B4F-B48A-C2A564D7862C}" srcOrd="0" destOrd="0" presId="urn:microsoft.com/office/officeart/2005/8/layout/hierarchy4"/>
    <dgm:cxn modelId="{9BF253C9-9B85-428B-A345-2528AAE65418}" type="presParOf" srcId="{AC5731D5-C7C4-4B4F-B48A-C2A564D7862C}" destId="{6B0431FE-A4FA-42C6-A37B-A426A444858F}" srcOrd="0" destOrd="0" presId="urn:microsoft.com/office/officeart/2005/8/layout/hierarchy4"/>
    <dgm:cxn modelId="{60DC211D-2E43-4441-BAED-0CCFF6E8E924}" type="presParOf" srcId="{AC5731D5-C7C4-4B4F-B48A-C2A564D7862C}" destId="{AAD9D414-FF34-4E17-A296-8D0719A2898F}" srcOrd="1" destOrd="0" presId="urn:microsoft.com/office/officeart/2005/8/layout/hierarchy4"/>
    <dgm:cxn modelId="{F0CEC2BF-505A-4625-9458-D60882AA48C9}" type="presParOf" srcId="{B4C4FFFA-80F5-44D7-BEBC-D83FF84CBFFF}" destId="{4F5D4A78-4549-4C7D-9B81-B183D57416C1}" srcOrd="5" destOrd="0" presId="urn:microsoft.com/office/officeart/2005/8/layout/hierarchy4"/>
    <dgm:cxn modelId="{48BBF672-0A0C-4A40-B847-1B3C18E5AAB8}" type="presParOf" srcId="{B4C4FFFA-80F5-44D7-BEBC-D83FF84CBFFF}" destId="{1AFAB495-6F45-4210-9801-2929D1A60C0A}" srcOrd="6" destOrd="0" presId="urn:microsoft.com/office/officeart/2005/8/layout/hierarchy4"/>
    <dgm:cxn modelId="{E15343C3-33C4-42F2-B4F6-ED30F326DBF1}" type="presParOf" srcId="{1AFAB495-6F45-4210-9801-2929D1A60C0A}" destId="{92C98895-7190-417B-A764-369AE64AC0F5}" srcOrd="0" destOrd="0" presId="urn:microsoft.com/office/officeart/2005/8/layout/hierarchy4"/>
    <dgm:cxn modelId="{1FF9A0D7-4EAF-4F85-A3CD-F79435BF0D10}" type="presParOf" srcId="{1AFAB495-6F45-4210-9801-2929D1A60C0A}" destId="{E74AFA0C-CF4F-4F60-AB6B-81A8AACD81BD}" srcOrd="1" destOrd="0" presId="urn:microsoft.com/office/officeart/2005/8/layout/hierarchy4"/>
    <dgm:cxn modelId="{B91125DC-6E30-4251-8F4B-444555B3B40D}" type="presParOf" srcId="{1AFAB495-6F45-4210-9801-2929D1A60C0A}" destId="{8548798C-7418-4985-8D4B-3DA89B9AA74C}" srcOrd="2" destOrd="0" presId="urn:microsoft.com/office/officeart/2005/8/layout/hierarchy4"/>
    <dgm:cxn modelId="{6DE88DE6-88D2-45A2-864B-A6DD1F93C116}" type="presParOf" srcId="{8548798C-7418-4985-8D4B-3DA89B9AA74C}" destId="{47BDAEEB-5AC7-48DA-8EDE-87F3C5E6CA80}" srcOrd="0" destOrd="0" presId="urn:microsoft.com/office/officeart/2005/8/layout/hierarchy4"/>
    <dgm:cxn modelId="{31421AAF-E4B1-4742-BD14-A1817AA57810}" type="presParOf" srcId="{47BDAEEB-5AC7-48DA-8EDE-87F3C5E6CA80}" destId="{AFC7D438-8187-4024-BDE6-4962ADF83A83}" srcOrd="0" destOrd="0" presId="urn:microsoft.com/office/officeart/2005/8/layout/hierarchy4"/>
    <dgm:cxn modelId="{49639AC5-59EC-414F-AC66-B0882C5FDED7}" type="presParOf" srcId="{47BDAEEB-5AC7-48DA-8EDE-87F3C5E6CA80}" destId="{4D2969CE-EE4D-474D-841C-97DC2EDB318F}" srcOrd="1" destOrd="0" presId="urn:microsoft.com/office/officeart/2005/8/layout/hierarchy4"/>
    <dgm:cxn modelId="{D0971435-32F1-4BB4-924F-EB2110E56108}" type="presParOf" srcId="{47BDAEEB-5AC7-48DA-8EDE-87F3C5E6CA80}" destId="{05FBEBE5-1C87-44A1-ADCA-64882337CD83}" srcOrd="2" destOrd="0" presId="urn:microsoft.com/office/officeart/2005/8/layout/hierarchy4"/>
    <dgm:cxn modelId="{2081C263-41EB-478B-B7B0-8402FBE1EC4F}" type="presParOf" srcId="{05FBEBE5-1C87-44A1-ADCA-64882337CD83}" destId="{CE1D7106-6451-4A70-8C79-A316AFB20FFA}" srcOrd="0" destOrd="0" presId="urn:microsoft.com/office/officeart/2005/8/layout/hierarchy4"/>
    <dgm:cxn modelId="{4AD1421E-69A1-44E6-ADD0-B993A1B13DD9}" type="presParOf" srcId="{CE1D7106-6451-4A70-8C79-A316AFB20FFA}" destId="{3B94954A-7414-4E1E-8B11-B7FE44317E15}" srcOrd="0" destOrd="0" presId="urn:microsoft.com/office/officeart/2005/8/layout/hierarchy4"/>
    <dgm:cxn modelId="{C7DA867E-ACD1-4818-915F-4B4BAD7096CE}" type="presParOf" srcId="{CE1D7106-6451-4A70-8C79-A316AFB20FFA}" destId="{974F12DF-B7A4-4F06-99FC-09CB7BD3FF81}" srcOrd="1" destOrd="0" presId="urn:microsoft.com/office/officeart/2005/8/layout/hierarchy4"/>
    <dgm:cxn modelId="{CBDC5070-4E7D-4F75-AFE5-CA270B7B8E48}" type="presParOf" srcId="{CE1D7106-6451-4A70-8C79-A316AFB20FFA}" destId="{0A60633B-0D17-49FE-BCD9-FE706D3D7752}" srcOrd="2" destOrd="0" presId="urn:microsoft.com/office/officeart/2005/8/layout/hierarchy4"/>
    <dgm:cxn modelId="{1783E038-9A78-41FC-9E6E-9E1DBE019CBF}" type="presParOf" srcId="{0A60633B-0D17-49FE-BCD9-FE706D3D7752}" destId="{56E2DC5F-AE4E-4F36-9CAF-FF227B162A5D}" srcOrd="0" destOrd="0" presId="urn:microsoft.com/office/officeart/2005/8/layout/hierarchy4"/>
    <dgm:cxn modelId="{42DC88A8-2801-41E8-81DF-DC9CFF897B5A}" type="presParOf" srcId="{56E2DC5F-AE4E-4F36-9CAF-FF227B162A5D}" destId="{14D1C331-A53C-4765-AF2C-EC6EA006BE24}" srcOrd="0" destOrd="0" presId="urn:microsoft.com/office/officeart/2005/8/layout/hierarchy4"/>
    <dgm:cxn modelId="{98C8AADC-9F75-4C81-AF5F-52CE3689F86D}" type="presParOf" srcId="{56E2DC5F-AE4E-4F36-9CAF-FF227B162A5D}" destId="{346E5203-F0FD-4DF5-BA69-F728C8DD3F08}" srcOrd="1" destOrd="0" presId="urn:microsoft.com/office/officeart/2005/8/layout/hierarchy4"/>
    <dgm:cxn modelId="{720015B6-F933-47A5-85E8-9355145C9726}" type="presParOf" srcId="{B4C4FFFA-80F5-44D7-BEBC-D83FF84CBFFF}" destId="{BA28386E-13B7-48A5-9ED9-1A087B026075}" srcOrd="7" destOrd="0" presId="urn:microsoft.com/office/officeart/2005/8/layout/hierarchy4"/>
    <dgm:cxn modelId="{C59D04DA-24B3-4762-9B27-7FDB7E4B6F77}" type="presParOf" srcId="{B4C4FFFA-80F5-44D7-BEBC-D83FF84CBFFF}" destId="{D4B3036A-33F6-4412-B7FA-47207F422AF4}" srcOrd="8" destOrd="0" presId="urn:microsoft.com/office/officeart/2005/8/layout/hierarchy4"/>
    <dgm:cxn modelId="{B99EDB8A-A581-409D-A497-391987D7436B}" type="presParOf" srcId="{D4B3036A-33F6-4412-B7FA-47207F422AF4}" destId="{B8A55072-BA60-4DBC-8A01-E99F6E9D9692}" srcOrd="0" destOrd="0" presId="urn:microsoft.com/office/officeart/2005/8/layout/hierarchy4"/>
    <dgm:cxn modelId="{4E4D5833-8EDF-44F3-9126-B285A4B9CE06}" type="presParOf" srcId="{D4B3036A-33F6-4412-B7FA-47207F422AF4}" destId="{4ABAAD96-7E0E-425E-A0E2-219315AF1E82}" srcOrd="1" destOrd="0" presId="urn:microsoft.com/office/officeart/2005/8/layout/hierarchy4"/>
    <dgm:cxn modelId="{D783EBA2-5600-4483-911D-FBC3E8D51EDB}" type="presParOf" srcId="{D4B3036A-33F6-4412-B7FA-47207F422AF4}" destId="{D946C561-84F1-4CB3-A532-0B399D459FD3}" srcOrd="2" destOrd="0" presId="urn:microsoft.com/office/officeart/2005/8/layout/hierarchy4"/>
    <dgm:cxn modelId="{369BA202-6488-4ABB-8D57-314447FDEE13}" type="presParOf" srcId="{D946C561-84F1-4CB3-A532-0B399D459FD3}" destId="{8E29CCE1-1742-452D-889D-883D7B3F37CF}" srcOrd="0" destOrd="0" presId="urn:microsoft.com/office/officeart/2005/8/layout/hierarchy4"/>
    <dgm:cxn modelId="{2D6D3655-E33F-41C9-8D0F-28F74E127AE9}" type="presParOf" srcId="{8E29CCE1-1742-452D-889D-883D7B3F37CF}" destId="{D6876933-C501-4A65-B90D-78C877C83B09}" srcOrd="0" destOrd="0" presId="urn:microsoft.com/office/officeart/2005/8/layout/hierarchy4"/>
    <dgm:cxn modelId="{D331DAAA-9F44-4A53-B05A-C76C8B7E9B5B}" type="presParOf" srcId="{8E29CCE1-1742-452D-889D-883D7B3F37CF}" destId="{7D9566AB-AFE7-4F88-BBCF-4488DB77AB28}" srcOrd="1" destOrd="0" presId="urn:microsoft.com/office/officeart/2005/8/layout/hierarchy4"/>
    <dgm:cxn modelId="{CF18D133-9BB1-4F14-BBED-3F9225895CA3}" type="presParOf" srcId="{8E29CCE1-1742-452D-889D-883D7B3F37CF}" destId="{B29AF8CF-751D-43AB-8CF4-97D4D31F26E5}" srcOrd="2" destOrd="0" presId="urn:microsoft.com/office/officeart/2005/8/layout/hierarchy4"/>
    <dgm:cxn modelId="{343116E9-AF1D-4072-A061-B189B6ABB109}" type="presParOf" srcId="{B29AF8CF-751D-43AB-8CF4-97D4D31F26E5}" destId="{722148B6-D7BA-4E66-ACEB-1FC4F92D9E9F}" srcOrd="0" destOrd="0" presId="urn:microsoft.com/office/officeart/2005/8/layout/hierarchy4"/>
    <dgm:cxn modelId="{EC58A193-61A4-4E3B-9D3F-AEC18C651A34}" type="presParOf" srcId="{722148B6-D7BA-4E66-ACEB-1FC4F92D9E9F}" destId="{A29E3CB9-F8A8-4918-B28C-4D02978337F2}" srcOrd="0" destOrd="0" presId="urn:microsoft.com/office/officeart/2005/8/layout/hierarchy4"/>
    <dgm:cxn modelId="{FA1BC19E-FD6D-4D57-BC8B-31CCC77BE74E}" type="presParOf" srcId="{722148B6-D7BA-4E66-ACEB-1FC4F92D9E9F}" destId="{D91E4479-3B77-485D-AC11-04957ACCEE2A}" srcOrd="1" destOrd="0" presId="urn:microsoft.com/office/officeart/2005/8/layout/hierarchy4"/>
    <dgm:cxn modelId="{BCCCC8E0-F8AF-4CA6-8727-CFD9A564EE06}" type="presParOf" srcId="{B4C4FFFA-80F5-44D7-BEBC-D83FF84CBFFF}" destId="{08989BBE-1B2F-48A3-B7EB-FEB366FC45B0}" srcOrd="9" destOrd="0" presId="urn:microsoft.com/office/officeart/2005/8/layout/hierarchy4"/>
    <dgm:cxn modelId="{98DBE39F-E4D3-4887-9025-C69229CE32C0}" type="presParOf" srcId="{B4C4FFFA-80F5-44D7-BEBC-D83FF84CBFFF}" destId="{9B3AA2C1-35C2-4BA9-AA08-5925862AE5D2}" srcOrd="10" destOrd="0" presId="urn:microsoft.com/office/officeart/2005/8/layout/hierarchy4"/>
    <dgm:cxn modelId="{BE0AA09B-B96F-4B7E-AD1C-BA3B94859E98}" type="presParOf" srcId="{9B3AA2C1-35C2-4BA9-AA08-5925862AE5D2}" destId="{D23C7946-F6B2-4E7B-96E2-16ECA82772D1}" srcOrd="0" destOrd="0" presId="urn:microsoft.com/office/officeart/2005/8/layout/hierarchy4"/>
    <dgm:cxn modelId="{1B9CF1AE-7133-4C05-830D-96E7C7ADC548}" type="presParOf" srcId="{9B3AA2C1-35C2-4BA9-AA08-5925862AE5D2}" destId="{099A5BE5-4891-4342-887A-56AFFFEA9F5D}" srcOrd="1" destOrd="0" presId="urn:microsoft.com/office/officeart/2005/8/layout/hierarchy4"/>
    <dgm:cxn modelId="{3A4B0FA6-2936-427F-90F9-3A3BF79AF115}" type="presParOf" srcId="{9B3AA2C1-35C2-4BA9-AA08-5925862AE5D2}" destId="{B1C2D317-5562-45B5-A485-7C67BBCAA925}" srcOrd="2" destOrd="0" presId="urn:microsoft.com/office/officeart/2005/8/layout/hierarchy4"/>
    <dgm:cxn modelId="{C2415524-EF12-4DC9-BB89-7921F3091BB8}" type="presParOf" srcId="{B1C2D317-5562-45B5-A485-7C67BBCAA925}" destId="{C939A904-DEDF-4A6D-BDA1-FAED91323B5C}" srcOrd="0" destOrd="0" presId="urn:microsoft.com/office/officeart/2005/8/layout/hierarchy4"/>
    <dgm:cxn modelId="{2E3C6C0C-E6D9-47B5-916A-844A6B394C46}" type="presParOf" srcId="{C939A904-DEDF-4A6D-BDA1-FAED91323B5C}" destId="{0590AA5F-75E2-41E3-8D37-D11EA24AC6D8}" srcOrd="0" destOrd="0" presId="urn:microsoft.com/office/officeart/2005/8/layout/hierarchy4"/>
    <dgm:cxn modelId="{AE83DD74-44F2-49B0-90FB-5EFBE00006A6}" type="presParOf" srcId="{C939A904-DEDF-4A6D-BDA1-FAED91323B5C}" destId="{C3D25E78-0962-4052-BE2E-F84C750A760B}" srcOrd="1" destOrd="0" presId="urn:microsoft.com/office/officeart/2005/8/layout/hierarchy4"/>
    <dgm:cxn modelId="{F9F084F4-71E3-4E02-A2EA-DD024E33F7AF}" type="presParOf" srcId="{C939A904-DEDF-4A6D-BDA1-FAED91323B5C}" destId="{7EC4A6A1-2E87-4696-8437-D2D17543689C}" srcOrd="2" destOrd="0" presId="urn:microsoft.com/office/officeart/2005/8/layout/hierarchy4"/>
    <dgm:cxn modelId="{A85849B6-32A0-478B-89AA-2339A020CAA9}" type="presParOf" srcId="{7EC4A6A1-2E87-4696-8437-D2D17543689C}" destId="{45359C7B-4628-43F3-8268-5B9F00802444}" srcOrd="0" destOrd="0" presId="urn:microsoft.com/office/officeart/2005/8/layout/hierarchy4"/>
    <dgm:cxn modelId="{5C84B6C5-27A9-4968-96F9-E67930ECF529}" type="presParOf" srcId="{45359C7B-4628-43F3-8268-5B9F00802444}" destId="{FBD1562D-1E97-4467-96FC-2F2FC7A208FB}" srcOrd="0" destOrd="0" presId="urn:microsoft.com/office/officeart/2005/8/layout/hierarchy4"/>
    <dgm:cxn modelId="{EF9D3D58-31E7-4874-AC90-DCC84D5DF4C6}" type="presParOf" srcId="{45359C7B-4628-43F3-8268-5B9F00802444}" destId="{397B1A52-0EE7-41A6-B38C-759CABD3FA72}" srcOrd="1" destOrd="0" presId="urn:microsoft.com/office/officeart/2005/8/layout/hierarchy4"/>
    <dgm:cxn modelId="{2775F8E7-A064-4C69-A455-9D10D62F1949}" type="presParOf" srcId="{B4C4FFFA-80F5-44D7-BEBC-D83FF84CBFFF}" destId="{EE38542E-38D5-4B1C-A02E-FAA70FDF8AE0}" srcOrd="11" destOrd="0" presId="urn:microsoft.com/office/officeart/2005/8/layout/hierarchy4"/>
    <dgm:cxn modelId="{6E4264FC-BDA2-410A-A00C-364AB7B2AD5C}" type="presParOf" srcId="{B4C4FFFA-80F5-44D7-BEBC-D83FF84CBFFF}" destId="{9004E72B-D18D-4558-B94E-94382102C917}" srcOrd="12" destOrd="0" presId="urn:microsoft.com/office/officeart/2005/8/layout/hierarchy4"/>
    <dgm:cxn modelId="{1D2E14C9-477D-4EEB-89BA-379DD90C8274}" type="presParOf" srcId="{9004E72B-D18D-4558-B94E-94382102C917}" destId="{1013A4B1-8537-4710-B8E9-E6A7A90101FE}" srcOrd="0" destOrd="0" presId="urn:microsoft.com/office/officeart/2005/8/layout/hierarchy4"/>
    <dgm:cxn modelId="{B6C31946-2FCA-479F-A9B2-C590D0CF2842}" type="presParOf" srcId="{9004E72B-D18D-4558-B94E-94382102C917}" destId="{34FC4810-A5BA-42DB-9909-EDD25DA381EE}" srcOrd="1" destOrd="0" presId="urn:microsoft.com/office/officeart/2005/8/layout/hierarchy4"/>
    <dgm:cxn modelId="{1854E85D-DE11-4B47-B381-0849397459D8}" type="presParOf" srcId="{9004E72B-D18D-4558-B94E-94382102C917}" destId="{72CDD9C8-E50C-4C88-BC05-8E258FAFB5A2}" srcOrd="2" destOrd="0" presId="urn:microsoft.com/office/officeart/2005/8/layout/hierarchy4"/>
    <dgm:cxn modelId="{44757DC7-4D33-4883-92BA-7B826CAB618C}" type="presParOf" srcId="{72CDD9C8-E50C-4C88-BC05-8E258FAFB5A2}" destId="{4D0E3CAB-4B93-4915-B770-9F99D55EFB99}" srcOrd="0" destOrd="0" presId="urn:microsoft.com/office/officeart/2005/8/layout/hierarchy4"/>
    <dgm:cxn modelId="{09E069A2-A321-49FF-A509-495733F9238F}" type="presParOf" srcId="{4D0E3CAB-4B93-4915-B770-9F99D55EFB99}" destId="{C2C63D79-E867-46EF-B39A-E48E441118BB}" srcOrd="0" destOrd="0" presId="urn:microsoft.com/office/officeart/2005/8/layout/hierarchy4"/>
    <dgm:cxn modelId="{98CA8C97-2888-4410-9714-9BB7FCA963AF}" type="presParOf" srcId="{4D0E3CAB-4B93-4915-B770-9F99D55EFB99}" destId="{24E4F7A0-0BB2-4571-91ED-C2CE861D9E32}" srcOrd="1" destOrd="0" presId="urn:microsoft.com/office/officeart/2005/8/layout/hierarchy4"/>
    <dgm:cxn modelId="{D9DE140F-5BC8-4B8A-A0F7-1CBBC3D9905B}" type="presParOf" srcId="{4D0E3CAB-4B93-4915-B770-9F99D55EFB99}" destId="{D2021B99-6B06-409A-B8A1-7C23A9D0874B}" srcOrd="2" destOrd="0" presId="urn:microsoft.com/office/officeart/2005/8/layout/hierarchy4"/>
    <dgm:cxn modelId="{737F8151-183F-4079-B8FD-1AD669C526EE}" type="presParOf" srcId="{D2021B99-6B06-409A-B8A1-7C23A9D0874B}" destId="{80590F56-01D3-41B1-8E00-6731678509B4}" srcOrd="0" destOrd="0" presId="urn:microsoft.com/office/officeart/2005/8/layout/hierarchy4"/>
    <dgm:cxn modelId="{CD1BA737-C96A-4CB8-9BB2-C5ABE10D6E02}" type="presParOf" srcId="{80590F56-01D3-41B1-8E00-6731678509B4}" destId="{705814D1-29C6-455C-B73B-8432DF07A86C}" srcOrd="0" destOrd="0" presId="urn:microsoft.com/office/officeart/2005/8/layout/hierarchy4"/>
    <dgm:cxn modelId="{905B7F8E-D513-4F5A-AFAF-B337D3328361}" type="presParOf" srcId="{80590F56-01D3-41B1-8E00-6731678509B4}" destId="{12250BD7-1AF6-4936-A1E1-A5B528CDFAEC}" srcOrd="1" destOrd="0" presId="urn:microsoft.com/office/officeart/2005/8/layout/hierarchy4"/>
    <dgm:cxn modelId="{92FE64B1-A4F5-46B7-893C-EDDD1DA3A729}" type="presParOf" srcId="{80590F56-01D3-41B1-8E00-6731678509B4}" destId="{E4C142E4-B9E1-4EEE-885D-5B80A3945128}" srcOrd="2" destOrd="0" presId="urn:microsoft.com/office/officeart/2005/8/layout/hierarchy4"/>
    <dgm:cxn modelId="{97000D2F-295E-4A1A-BCBD-A089A4DCF3E1}" type="presParOf" srcId="{E4C142E4-B9E1-4EEE-885D-5B80A3945128}" destId="{D2130926-1E37-451C-9336-0008205CC409}" srcOrd="0" destOrd="0" presId="urn:microsoft.com/office/officeart/2005/8/layout/hierarchy4"/>
    <dgm:cxn modelId="{A05C88AC-0B52-4E67-B1B0-F486B9AB59E4}" type="presParOf" srcId="{D2130926-1E37-451C-9336-0008205CC409}" destId="{EB8E769E-5784-4F81-BC61-AD5BE6058E8C}" srcOrd="0" destOrd="0" presId="urn:microsoft.com/office/officeart/2005/8/layout/hierarchy4"/>
    <dgm:cxn modelId="{9B1EB18F-5CEC-430C-BE3D-30CAF91230FC}" type="presParOf" srcId="{D2130926-1E37-451C-9336-0008205CC409}" destId="{15928D02-3F59-4260-8E60-D49D09E6BD44}" srcOrd="1" destOrd="0" presId="urn:microsoft.com/office/officeart/2005/8/layout/hierarchy4"/>
    <dgm:cxn modelId="{595C0138-4913-4A7F-B3A5-1A1738FE5409}" type="presParOf" srcId="{D2130926-1E37-451C-9336-0008205CC409}" destId="{59C306A1-D02B-476E-B17E-21A291E3593F}" srcOrd="2" destOrd="0" presId="urn:microsoft.com/office/officeart/2005/8/layout/hierarchy4"/>
    <dgm:cxn modelId="{F351CDDF-8C1A-49A9-8D61-4C4E0EE13A6A}" type="presParOf" srcId="{59C306A1-D02B-476E-B17E-21A291E3593F}" destId="{3E204B64-6B73-4EE2-AFE6-920300A18F5E}" srcOrd="0" destOrd="0" presId="urn:microsoft.com/office/officeart/2005/8/layout/hierarchy4"/>
    <dgm:cxn modelId="{455DDD36-F812-44EC-B540-AB5D5CCF0E0A}" type="presParOf" srcId="{3E204B64-6B73-4EE2-AFE6-920300A18F5E}" destId="{DC002A6D-AC3D-45A1-AF59-0E1C2D427369}" srcOrd="0" destOrd="0" presId="urn:microsoft.com/office/officeart/2005/8/layout/hierarchy4"/>
    <dgm:cxn modelId="{15165510-7E2E-456B-995E-D102C2743C08}" type="presParOf" srcId="{3E204B64-6B73-4EE2-AFE6-920300A18F5E}" destId="{5F0F70D9-B4D0-4503-8501-1C052DCE2EBA}" srcOrd="1" destOrd="0" presId="urn:microsoft.com/office/officeart/2005/8/layout/hierarchy4"/>
    <dgm:cxn modelId="{6C5A8D7F-4252-4583-90F4-3429CCB10E43}" type="presParOf" srcId="{3E204B64-6B73-4EE2-AFE6-920300A18F5E}" destId="{E89689A3-FEFB-4D3D-82F2-2A8DABF678B1}" srcOrd="2" destOrd="0" presId="urn:microsoft.com/office/officeart/2005/8/layout/hierarchy4"/>
    <dgm:cxn modelId="{1EB27CA5-EADF-45B4-9231-491DAF696E8C}" type="presParOf" srcId="{E89689A3-FEFB-4D3D-82F2-2A8DABF678B1}" destId="{AD76DA51-4291-4C0B-8879-08954EA94D94}" srcOrd="0" destOrd="0" presId="urn:microsoft.com/office/officeart/2005/8/layout/hierarchy4"/>
    <dgm:cxn modelId="{8B7DFABE-BA47-44BE-B85C-5376CFEDB63A}" type="presParOf" srcId="{AD76DA51-4291-4C0B-8879-08954EA94D94}" destId="{3073110A-32E9-49C2-BBE5-034AC85BA1E6}" srcOrd="0" destOrd="0" presId="urn:microsoft.com/office/officeart/2005/8/layout/hierarchy4"/>
    <dgm:cxn modelId="{6C47C52F-0827-42B2-98D7-19657842ADFF}" type="presParOf" srcId="{AD76DA51-4291-4C0B-8879-08954EA94D94}" destId="{D3FF2E2B-6C3A-4BF0-A23A-F4EC01CD4A1F}" srcOrd="1" destOrd="0" presId="urn:microsoft.com/office/officeart/2005/8/layout/hierarchy4"/>
    <dgm:cxn modelId="{958752BB-149D-4620-8515-96E294A4C11C}" type="presParOf" srcId="{AD76DA51-4291-4C0B-8879-08954EA94D94}" destId="{B1141B01-9D66-4CCC-B051-90931E907324}" srcOrd="2" destOrd="0" presId="urn:microsoft.com/office/officeart/2005/8/layout/hierarchy4"/>
    <dgm:cxn modelId="{FC47C766-6D41-4E79-97F6-B611A29C0E6B}" type="presParOf" srcId="{B1141B01-9D66-4CCC-B051-90931E907324}" destId="{A796ADD5-D3C3-4A3F-A204-4540614519B0}" srcOrd="0" destOrd="0" presId="urn:microsoft.com/office/officeart/2005/8/layout/hierarchy4"/>
    <dgm:cxn modelId="{9E1D1FBC-BFA1-41B1-B6F6-3741511A54AB}" type="presParOf" srcId="{A796ADD5-D3C3-4A3F-A204-4540614519B0}" destId="{B3D9220F-2391-41B4-B144-9D0B8EBEA51A}" srcOrd="0" destOrd="0" presId="urn:microsoft.com/office/officeart/2005/8/layout/hierarchy4"/>
    <dgm:cxn modelId="{3B3A27E5-9E57-4D03-A0BC-BC5D6105775F}" type="presParOf" srcId="{A796ADD5-D3C3-4A3F-A204-4540614519B0}" destId="{91D6EC41-7A4D-451F-BB05-3922C88CD595}" srcOrd="1" destOrd="0" presId="urn:microsoft.com/office/officeart/2005/8/layout/hierarchy4"/>
    <dgm:cxn modelId="{F6852911-2E0F-4B08-89ED-67BB22F4A795}" type="presParOf" srcId="{A796ADD5-D3C3-4A3F-A204-4540614519B0}" destId="{1B48EFF4-886B-4B79-9B04-4A339DE2BBE2}" srcOrd="2" destOrd="0" presId="urn:microsoft.com/office/officeart/2005/8/layout/hierarchy4"/>
    <dgm:cxn modelId="{D5446D6A-8125-4A08-BE12-0A4DF9614568}" type="presParOf" srcId="{1B48EFF4-886B-4B79-9B04-4A339DE2BBE2}" destId="{52187FB1-3FDB-4FF3-A58C-807E4EA1584F}" srcOrd="0" destOrd="0" presId="urn:microsoft.com/office/officeart/2005/8/layout/hierarchy4"/>
    <dgm:cxn modelId="{A419B75E-D44B-47D4-96BF-AC57E9B836C0}" type="presParOf" srcId="{52187FB1-3FDB-4FF3-A58C-807E4EA1584F}" destId="{049E5801-ECD8-42F6-8987-3574C61D8092}" srcOrd="0" destOrd="0" presId="urn:microsoft.com/office/officeart/2005/8/layout/hierarchy4"/>
    <dgm:cxn modelId="{844F9125-F52C-4FA1-9360-4C845E92665D}" type="presParOf" srcId="{52187FB1-3FDB-4FF3-A58C-807E4EA1584F}" destId="{6825852F-3DC3-4882-B9D4-CA0A393073D2}" srcOrd="1" destOrd="0" presId="urn:microsoft.com/office/officeart/2005/8/layout/hierarchy4"/>
    <dgm:cxn modelId="{ECC49654-2D19-4FB2-9DA6-B15F76D8BD2E}" type="presParOf" srcId="{52187FB1-3FDB-4FF3-A58C-807E4EA1584F}" destId="{721404E9-3EFA-4A1A-AA1B-2A84CBDC5D8A}" srcOrd="2" destOrd="0" presId="urn:microsoft.com/office/officeart/2005/8/layout/hierarchy4"/>
    <dgm:cxn modelId="{29C326C4-9619-433C-978D-50F60AEFABB5}" type="presParOf" srcId="{721404E9-3EFA-4A1A-AA1B-2A84CBDC5D8A}" destId="{2C0A68E6-B4AD-464C-AE2F-4BA707DD7751}" srcOrd="0" destOrd="0" presId="urn:microsoft.com/office/officeart/2005/8/layout/hierarchy4"/>
    <dgm:cxn modelId="{86F1323B-3869-4093-8486-C9E14175EAAA}" type="presParOf" srcId="{2C0A68E6-B4AD-464C-AE2F-4BA707DD7751}" destId="{DBD2AAE0-91E1-46A7-9EE5-5E1F95AC8C02}" srcOrd="0" destOrd="0" presId="urn:microsoft.com/office/officeart/2005/8/layout/hierarchy4"/>
    <dgm:cxn modelId="{D9CBF64D-1B4E-4722-A3F3-8DFEBD300E2C}" type="presParOf" srcId="{2C0A68E6-B4AD-464C-AE2F-4BA707DD7751}" destId="{65AB7440-C2AA-432B-A3BB-58EF0252F2FB}" srcOrd="1" destOrd="0" presId="urn:microsoft.com/office/officeart/2005/8/layout/hierarchy4"/>
    <dgm:cxn modelId="{E18035C4-4BA5-44CF-A51A-47D6D3C74F9F}" type="presParOf" srcId="{B4C4FFFA-80F5-44D7-BEBC-D83FF84CBFFF}" destId="{5B684429-C99A-4438-A738-D64DE43ED368}" srcOrd="13" destOrd="0" presId="urn:microsoft.com/office/officeart/2005/8/layout/hierarchy4"/>
    <dgm:cxn modelId="{B81258B5-D811-409A-B7ED-E0E50074BBB0}" type="presParOf" srcId="{B4C4FFFA-80F5-44D7-BEBC-D83FF84CBFFF}" destId="{6FC5ECE0-DDAC-44CB-851C-0F91233647A4}" srcOrd="14" destOrd="0" presId="urn:microsoft.com/office/officeart/2005/8/layout/hierarchy4"/>
    <dgm:cxn modelId="{1480403C-1B56-472D-B02D-3E0A251EDDB6}" type="presParOf" srcId="{6FC5ECE0-DDAC-44CB-851C-0F91233647A4}" destId="{BAD4A917-448B-4256-BF3D-801F6C2F31D8}" srcOrd="0" destOrd="0" presId="urn:microsoft.com/office/officeart/2005/8/layout/hierarchy4"/>
    <dgm:cxn modelId="{87562169-A05C-44DF-8B31-097162312EB6}" type="presParOf" srcId="{6FC5ECE0-DDAC-44CB-851C-0F91233647A4}" destId="{B13B7A06-A963-4976-86BB-A8DCEB4FDB20}" srcOrd="1" destOrd="0" presId="urn:microsoft.com/office/officeart/2005/8/layout/hierarchy4"/>
    <dgm:cxn modelId="{89D86962-FF5B-424D-A180-CBD89F2F5EFD}" type="presParOf" srcId="{6FC5ECE0-DDAC-44CB-851C-0F91233647A4}" destId="{933C976E-FB23-42B1-A60B-802143423A33}" srcOrd="2" destOrd="0" presId="urn:microsoft.com/office/officeart/2005/8/layout/hierarchy4"/>
    <dgm:cxn modelId="{01CE0D4D-FED6-4FBE-94A7-D177A6F5DF99}" type="presParOf" srcId="{933C976E-FB23-42B1-A60B-802143423A33}" destId="{17B98E10-B51B-4DC3-9138-9183F182BF82}" srcOrd="0" destOrd="0" presId="urn:microsoft.com/office/officeart/2005/8/layout/hierarchy4"/>
    <dgm:cxn modelId="{3C8B9B8C-6486-4445-9D90-C4F82B52F3EA}" type="presParOf" srcId="{17B98E10-B51B-4DC3-9138-9183F182BF82}" destId="{247D2CC6-CEFB-4501-B672-7F0A8B615E58}" srcOrd="0" destOrd="0" presId="urn:microsoft.com/office/officeart/2005/8/layout/hierarchy4"/>
    <dgm:cxn modelId="{70FE7774-0B73-4918-B1A8-35D7F8FC9D70}" type="presParOf" srcId="{17B98E10-B51B-4DC3-9138-9183F182BF82}" destId="{725F7600-BF34-44F4-8D4A-AAAF17353315}" srcOrd="1" destOrd="0" presId="urn:microsoft.com/office/officeart/2005/8/layout/hierarchy4"/>
    <dgm:cxn modelId="{36433415-93F8-4E28-AE57-8CB421C9574B}" type="presParOf" srcId="{17B98E10-B51B-4DC3-9138-9183F182BF82}" destId="{5168B494-1A52-4DA5-919E-E4F65908A200}" srcOrd="2" destOrd="0" presId="urn:microsoft.com/office/officeart/2005/8/layout/hierarchy4"/>
    <dgm:cxn modelId="{BBFAEB50-4D4D-4179-83F3-A3A17F8E5137}" type="presParOf" srcId="{5168B494-1A52-4DA5-919E-E4F65908A200}" destId="{B673AE86-E9CD-4620-A3D1-2DBBBB04EF87}" srcOrd="0" destOrd="0" presId="urn:microsoft.com/office/officeart/2005/8/layout/hierarchy4"/>
    <dgm:cxn modelId="{B02363DD-0AAD-481C-8191-4FB3A801905C}" type="presParOf" srcId="{B673AE86-E9CD-4620-A3D1-2DBBBB04EF87}" destId="{11577F18-1E4D-43D6-BAC4-C717966348E3}" srcOrd="0" destOrd="0" presId="urn:microsoft.com/office/officeart/2005/8/layout/hierarchy4"/>
    <dgm:cxn modelId="{366CEE48-CA46-4A65-A0AA-7BA3D086DD63}" type="presParOf" srcId="{B673AE86-E9CD-4620-A3D1-2DBBBB04EF87}" destId="{7B92E9A3-2581-44A5-BD39-D155E0871AA4}" srcOrd="1" destOrd="0" presId="urn:microsoft.com/office/officeart/2005/8/layout/hierarchy4"/>
    <dgm:cxn modelId="{6CC3A6FC-51B9-41AD-8BE0-008A8B855A68}" type="presParOf" srcId="{B4C4FFFA-80F5-44D7-BEBC-D83FF84CBFFF}" destId="{D75344F2-996F-4733-8CAD-73D4575477F1}" srcOrd="15" destOrd="0" presId="urn:microsoft.com/office/officeart/2005/8/layout/hierarchy4"/>
    <dgm:cxn modelId="{97F7AAAF-1CA1-4D65-ABE0-A35463BAB5ED}" type="presParOf" srcId="{B4C4FFFA-80F5-44D7-BEBC-D83FF84CBFFF}" destId="{C2677BA0-089F-4E52-BBF6-5B2EA69C67EB}" srcOrd="16" destOrd="0" presId="urn:microsoft.com/office/officeart/2005/8/layout/hierarchy4"/>
    <dgm:cxn modelId="{A2DDF16D-DEB3-4AC4-9FE8-281908B45120}" type="presParOf" srcId="{C2677BA0-089F-4E52-BBF6-5B2EA69C67EB}" destId="{4124A3D9-7D2B-4C80-8BDC-A9DF8DB5BFEE}" srcOrd="0" destOrd="0" presId="urn:microsoft.com/office/officeart/2005/8/layout/hierarchy4"/>
    <dgm:cxn modelId="{0A67AF03-0754-487C-A771-9F65B2886708}" type="presParOf" srcId="{C2677BA0-089F-4E52-BBF6-5B2EA69C67EB}" destId="{099F33E1-A2F2-43BD-AE0C-1389CD872780}" srcOrd="1" destOrd="0" presId="urn:microsoft.com/office/officeart/2005/8/layout/hierarchy4"/>
    <dgm:cxn modelId="{8052A49C-0514-4C07-AB4A-3F115C585EA3}" type="presParOf" srcId="{C2677BA0-089F-4E52-BBF6-5B2EA69C67EB}" destId="{40525061-D877-4335-879A-A8032290D393}" srcOrd="2" destOrd="0" presId="urn:microsoft.com/office/officeart/2005/8/layout/hierarchy4"/>
    <dgm:cxn modelId="{E357BD9C-A283-4BEC-B5CD-940697B7F0F2}" type="presParOf" srcId="{40525061-D877-4335-879A-A8032290D393}" destId="{1DE43C8E-5ABC-4A25-BF17-98AEFD12055D}" srcOrd="0" destOrd="0" presId="urn:microsoft.com/office/officeart/2005/8/layout/hierarchy4"/>
    <dgm:cxn modelId="{592A4094-8723-4F88-940F-E7DDB079D9B6}" type="presParOf" srcId="{1DE43C8E-5ABC-4A25-BF17-98AEFD12055D}" destId="{4CD84A78-9D7E-4A5C-B221-7158A1DAF02E}" srcOrd="0" destOrd="0" presId="urn:microsoft.com/office/officeart/2005/8/layout/hierarchy4"/>
    <dgm:cxn modelId="{E20879E8-5751-41AF-924D-56254227623C}" type="presParOf" srcId="{1DE43C8E-5ABC-4A25-BF17-98AEFD12055D}" destId="{41FE6A43-3F12-4C86-99E8-5D000A091C5B}" srcOrd="1" destOrd="0" presId="urn:microsoft.com/office/officeart/2005/8/layout/hierarchy4"/>
    <dgm:cxn modelId="{BC479DF6-A013-4943-B77E-29FAC832F0AA}" type="presParOf" srcId="{1DE43C8E-5ABC-4A25-BF17-98AEFD12055D}" destId="{071E3C5C-BCB0-4C3B-A522-3292642CEF80}" srcOrd="2" destOrd="0" presId="urn:microsoft.com/office/officeart/2005/8/layout/hierarchy4"/>
    <dgm:cxn modelId="{AF81EB46-0C9F-49AE-BA2D-CD5FBCBB7FE5}" type="presParOf" srcId="{071E3C5C-BCB0-4C3B-A522-3292642CEF80}" destId="{5CBD0CCB-116F-47F4-8D95-D153A1093FA1}" srcOrd="0" destOrd="0" presId="urn:microsoft.com/office/officeart/2005/8/layout/hierarchy4"/>
    <dgm:cxn modelId="{4E13C068-972E-4CDA-A0C6-2C01F13A95FF}" type="presParOf" srcId="{5CBD0CCB-116F-47F4-8D95-D153A1093FA1}" destId="{33A338FD-ED4C-4E99-BCA3-767DB9811CC3}" srcOrd="0" destOrd="0" presId="urn:microsoft.com/office/officeart/2005/8/layout/hierarchy4"/>
    <dgm:cxn modelId="{52643BEB-D449-43C1-9EBB-6D177438ED3C}" type="presParOf" srcId="{5CBD0CCB-116F-47F4-8D95-D153A1093FA1}" destId="{45883A79-24A3-44CF-8E73-49F14E94F436}" srcOrd="1" destOrd="0" presId="urn:microsoft.com/office/officeart/2005/8/layout/hierarchy4"/>
    <dgm:cxn modelId="{6BCA094A-F98E-4565-BA7A-3D0A7DC80E54}" type="presParOf" srcId="{5CBD0CCB-116F-47F4-8D95-D153A1093FA1}" destId="{9F1673E5-784C-4872-B942-0B3675F4D17A}" srcOrd="2" destOrd="0" presId="urn:microsoft.com/office/officeart/2005/8/layout/hierarchy4"/>
    <dgm:cxn modelId="{75D356AF-CADF-44B0-AAC0-BBEC49B965B9}" type="presParOf" srcId="{9F1673E5-784C-4872-B942-0B3675F4D17A}" destId="{A4EF29E9-AE8C-4EFC-A9CD-E744A6FC44A6}" srcOrd="0" destOrd="0" presId="urn:microsoft.com/office/officeart/2005/8/layout/hierarchy4"/>
    <dgm:cxn modelId="{F548D14B-CDA1-4B0A-9A89-BF55BB1A1A47}" type="presParOf" srcId="{A4EF29E9-AE8C-4EFC-A9CD-E744A6FC44A6}" destId="{3DAC128A-4D96-49EF-A370-55C58938F1CB}" srcOrd="0" destOrd="0" presId="urn:microsoft.com/office/officeart/2005/8/layout/hierarchy4"/>
    <dgm:cxn modelId="{380876F1-C379-429D-B630-EFF606C70824}" type="presParOf" srcId="{A4EF29E9-AE8C-4EFC-A9CD-E744A6FC44A6}" destId="{9349C1BE-51B8-4AF4-A07E-CD9D66500ED3}" srcOrd="1" destOrd="0" presId="urn:microsoft.com/office/officeart/2005/8/layout/hierarchy4"/>
    <dgm:cxn modelId="{FE2DC304-3039-4631-9C43-4D224A84D68F}" type="presParOf" srcId="{A4EF29E9-AE8C-4EFC-A9CD-E744A6FC44A6}" destId="{D5AC988B-6FB7-4C21-BE38-A5FA1C70BFE7}" srcOrd="2" destOrd="0" presId="urn:microsoft.com/office/officeart/2005/8/layout/hierarchy4"/>
    <dgm:cxn modelId="{F5168739-4ACE-4034-AF98-9F02E36405DE}" type="presParOf" srcId="{D5AC988B-6FB7-4C21-BE38-A5FA1C70BFE7}" destId="{24D3A9D9-2038-4C84-B78A-BE576D81B906}" srcOrd="0" destOrd="0" presId="urn:microsoft.com/office/officeart/2005/8/layout/hierarchy4"/>
    <dgm:cxn modelId="{DA337381-93A9-4CE4-848E-AF173B235CD1}" type="presParOf" srcId="{24D3A9D9-2038-4C84-B78A-BE576D81B906}" destId="{BCDB9F41-3BED-4B4F-948C-A4976A6B19A3}" srcOrd="0" destOrd="0" presId="urn:microsoft.com/office/officeart/2005/8/layout/hierarchy4"/>
    <dgm:cxn modelId="{1426BF08-B5BC-465E-8FDC-13522BAF1B13}" type="presParOf" srcId="{24D3A9D9-2038-4C84-B78A-BE576D81B906}" destId="{798906C8-158B-4C3A-92E1-B8E4F4C62799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B5F07BF-E394-4CC0-BD90-74ECEF5AB744}" type="doc">
      <dgm:prSet loTypeId="urn:microsoft.com/office/officeart/2005/8/layout/hierarchy4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GB"/>
        </a:p>
      </dgm:t>
    </dgm:pt>
    <dgm:pt modelId="{47DE5218-6B20-4D56-8449-34096D3BAECA}">
      <dgm:prSet phldrT="[Text]" custT="1"/>
      <dgm:spPr>
        <a:solidFill>
          <a:srgbClr val="1F4E79"/>
        </a:solidFill>
      </dgm:spPr>
      <dgm:t>
        <a:bodyPr anchor="t"/>
        <a:lstStyle/>
        <a:p>
          <a:r>
            <a:rPr lang="en-GB" sz="1100" b="1" dirty="0">
              <a:solidFill>
                <a:schemeClr val="bg1"/>
              </a:solidFill>
            </a:rPr>
            <a:t>DATA COLLECTION</a:t>
          </a:r>
        </a:p>
        <a:p>
          <a:endParaRPr lang="en-GB" sz="1100" b="1" dirty="0">
            <a:solidFill>
              <a:schemeClr val="bg1"/>
            </a:solidFill>
          </a:endParaRPr>
        </a:p>
        <a:p>
          <a:r>
            <a:rPr lang="en-GB" sz="1100" b="0" dirty="0">
              <a:solidFill>
                <a:schemeClr val="bg1"/>
              </a:solidFill>
            </a:rPr>
            <a:t>Dawson, 2015; Saunders et al., 2019)</a:t>
          </a:r>
        </a:p>
      </dgm:t>
    </dgm:pt>
    <dgm:pt modelId="{FF26F8E4-443A-4AC5-9B98-CBB80760F676}" type="parTrans" cxnId="{DB7B0FC1-2B1A-4199-B83D-E986EF601FC8}">
      <dgm:prSet/>
      <dgm:spPr/>
      <dgm:t>
        <a:bodyPr/>
        <a:lstStyle/>
        <a:p>
          <a:endParaRPr lang="en-GB"/>
        </a:p>
      </dgm:t>
    </dgm:pt>
    <dgm:pt modelId="{34C548F3-52BB-42C2-A581-6F6CA961BEAD}" type="sibTrans" cxnId="{DB7B0FC1-2B1A-4199-B83D-E986EF601FC8}">
      <dgm:prSet/>
      <dgm:spPr/>
      <dgm:t>
        <a:bodyPr/>
        <a:lstStyle/>
        <a:p>
          <a:endParaRPr lang="en-GB"/>
        </a:p>
      </dgm:t>
    </dgm:pt>
    <dgm:pt modelId="{E12A1517-C401-4E87-8AA5-9B9523BDB216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GB" sz="1100" b="0" dirty="0">
              <a:solidFill>
                <a:schemeClr val="bg1">
                  <a:lumMod val="50000"/>
                </a:schemeClr>
              </a:solidFill>
            </a:rPr>
            <a:t>Unstructured</a:t>
          </a:r>
        </a:p>
      </dgm:t>
    </dgm:pt>
    <dgm:pt modelId="{A12AAA25-BD66-4478-9706-784FA0C7F45E}" type="parTrans" cxnId="{81E590A1-FB27-4F84-AE50-B9931516ECA4}">
      <dgm:prSet/>
      <dgm:spPr/>
      <dgm:t>
        <a:bodyPr/>
        <a:lstStyle/>
        <a:p>
          <a:endParaRPr lang="en-GB"/>
        </a:p>
      </dgm:t>
    </dgm:pt>
    <dgm:pt modelId="{2B900532-A18E-4F01-9450-EAE378B1838A}" type="sibTrans" cxnId="{81E590A1-FB27-4F84-AE50-B9931516ECA4}">
      <dgm:prSet/>
      <dgm:spPr/>
      <dgm:t>
        <a:bodyPr/>
        <a:lstStyle/>
        <a:p>
          <a:endParaRPr lang="en-GB"/>
        </a:p>
      </dgm:t>
    </dgm:pt>
    <dgm:pt modelId="{F7368B60-7766-41B6-B6F7-63024DE74952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GB" sz="1100" b="0" dirty="0">
              <a:solidFill>
                <a:schemeClr val="bg1">
                  <a:lumMod val="50000"/>
                </a:schemeClr>
              </a:solidFill>
            </a:rPr>
            <a:t>Semi-Structured</a:t>
          </a:r>
        </a:p>
      </dgm:t>
    </dgm:pt>
    <dgm:pt modelId="{6696A45B-3509-4B24-BB63-B0D7DE7894E1}" type="parTrans" cxnId="{06A3D8EC-A5D1-4BB6-BB12-F80922EA8C53}">
      <dgm:prSet/>
      <dgm:spPr/>
      <dgm:t>
        <a:bodyPr/>
        <a:lstStyle/>
        <a:p>
          <a:endParaRPr lang="en-GB"/>
        </a:p>
      </dgm:t>
    </dgm:pt>
    <dgm:pt modelId="{EFFF1E19-E350-441B-BA54-94BED9E553F9}" type="sibTrans" cxnId="{06A3D8EC-A5D1-4BB6-BB12-F80922EA8C53}">
      <dgm:prSet/>
      <dgm:spPr/>
      <dgm:t>
        <a:bodyPr/>
        <a:lstStyle/>
        <a:p>
          <a:endParaRPr lang="en-GB"/>
        </a:p>
      </dgm:t>
    </dgm:pt>
    <dgm:pt modelId="{7700AC61-1A40-48E1-829B-AB5408F9A310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GB" sz="1100" dirty="0">
              <a:solidFill>
                <a:schemeClr val="bg1">
                  <a:lumMod val="50000"/>
                </a:schemeClr>
              </a:solidFill>
            </a:rPr>
            <a:t> Highly Structured</a:t>
          </a:r>
        </a:p>
      </dgm:t>
    </dgm:pt>
    <dgm:pt modelId="{0E9C66DD-883C-4BB2-90A5-9076BC9F5281}" type="parTrans" cxnId="{57D89CDD-7DB6-4771-BDA4-DEEB98E9B9ED}">
      <dgm:prSet/>
      <dgm:spPr/>
      <dgm:t>
        <a:bodyPr/>
        <a:lstStyle/>
        <a:p>
          <a:endParaRPr lang="en-GB"/>
        </a:p>
      </dgm:t>
    </dgm:pt>
    <dgm:pt modelId="{33AB65A6-4737-4603-8135-08657997899F}" type="sibTrans" cxnId="{57D89CDD-7DB6-4771-BDA4-DEEB98E9B9ED}">
      <dgm:prSet/>
      <dgm:spPr/>
      <dgm:t>
        <a:bodyPr/>
        <a:lstStyle/>
        <a:p>
          <a:endParaRPr lang="en-GB"/>
        </a:p>
      </dgm:t>
    </dgm:pt>
    <dgm:pt modelId="{F63BDB20-9924-4C58-A7A9-B258CABC4152}">
      <dgm:prSet phldrT="[Text]" custT="1"/>
      <dgm:spPr>
        <a:solidFill>
          <a:srgbClr val="A6C3E2"/>
        </a:solidFill>
      </dgm:spPr>
      <dgm:t>
        <a:bodyPr/>
        <a:lstStyle/>
        <a:p>
          <a:r>
            <a:rPr lang="en-GB" sz="1100" b="1" dirty="0">
              <a:solidFill>
                <a:schemeClr val="tx1"/>
              </a:solidFill>
            </a:rPr>
            <a:t>Structured</a:t>
          </a:r>
        </a:p>
      </dgm:t>
    </dgm:pt>
    <dgm:pt modelId="{A65D1DB8-633D-4459-869F-BD65970497D5}" type="parTrans" cxnId="{19A144BA-1490-4917-A7B6-EC2AC47E5795}">
      <dgm:prSet/>
      <dgm:spPr/>
      <dgm:t>
        <a:bodyPr/>
        <a:lstStyle/>
        <a:p>
          <a:endParaRPr lang="en-GB"/>
        </a:p>
      </dgm:t>
    </dgm:pt>
    <dgm:pt modelId="{9741B464-44F7-475A-9CE8-F7FFCE4D0C9E}" type="sibTrans" cxnId="{19A144BA-1490-4917-A7B6-EC2AC47E5795}">
      <dgm:prSet/>
      <dgm:spPr/>
      <dgm:t>
        <a:bodyPr/>
        <a:lstStyle/>
        <a:p>
          <a:endParaRPr lang="en-GB"/>
        </a:p>
      </dgm:t>
    </dgm:pt>
    <dgm:pt modelId="{B4C4FFFA-80F5-44D7-BEBC-D83FF84CBFFF}" type="pres">
      <dgm:prSet presAssocID="{FB5F07BF-E394-4CC0-BD90-74ECEF5AB744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D828DBA-1C38-456A-BA4D-0A5799819DE0}" type="pres">
      <dgm:prSet presAssocID="{47DE5218-6B20-4D56-8449-34096D3BAECA}" presName="vertOne" presStyleCnt="0"/>
      <dgm:spPr/>
    </dgm:pt>
    <dgm:pt modelId="{793D85BC-0B6B-4600-970F-7C0362637DDF}" type="pres">
      <dgm:prSet presAssocID="{47DE5218-6B20-4D56-8449-34096D3BAECA}" presName="txOne" presStyleLbl="node0" presStyleIdx="0" presStyleCnt="1" custScaleY="189614">
        <dgm:presLayoutVars>
          <dgm:chPref val="3"/>
        </dgm:presLayoutVars>
      </dgm:prSet>
      <dgm:spPr/>
    </dgm:pt>
    <dgm:pt modelId="{C4602DC6-DF68-454C-9F7C-C4F0337274E0}" type="pres">
      <dgm:prSet presAssocID="{47DE5218-6B20-4D56-8449-34096D3BAECA}" presName="parTransOne" presStyleCnt="0"/>
      <dgm:spPr/>
    </dgm:pt>
    <dgm:pt modelId="{CB9F7646-DEF2-4E6A-AECE-84BCAE0D8485}" type="pres">
      <dgm:prSet presAssocID="{47DE5218-6B20-4D56-8449-34096D3BAECA}" presName="horzOne" presStyleCnt="0"/>
      <dgm:spPr/>
    </dgm:pt>
    <dgm:pt modelId="{8ECD210A-7396-4685-AA80-325B5E1BDC9C}" type="pres">
      <dgm:prSet presAssocID="{F63BDB20-9924-4C58-A7A9-B258CABC4152}" presName="vertTwo" presStyleCnt="0"/>
      <dgm:spPr/>
    </dgm:pt>
    <dgm:pt modelId="{D8473613-0B84-4B88-BE4E-53B38B43CF35}" type="pres">
      <dgm:prSet presAssocID="{F63BDB20-9924-4C58-A7A9-B258CABC4152}" presName="txTwo" presStyleLbl="node2" presStyleIdx="0" presStyleCnt="1">
        <dgm:presLayoutVars>
          <dgm:chPref val="3"/>
        </dgm:presLayoutVars>
      </dgm:prSet>
      <dgm:spPr/>
    </dgm:pt>
    <dgm:pt modelId="{A2D1BA11-3AC9-4C19-9C74-760BE8CDF09F}" type="pres">
      <dgm:prSet presAssocID="{F63BDB20-9924-4C58-A7A9-B258CABC4152}" presName="parTransTwo" presStyleCnt="0"/>
      <dgm:spPr/>
    </dgm:pt>
    <dgm:pt modelId="{6CD19F77-DC0F-4599-946D-C95ACC6435E5}" type="pres">
      <dgm:prSet presAssocID="{F63BDB20-9924-4C58-A7A9-B258CABC4152}" presName="horzTwo" presStyleCnt="0"/>
      <dgm:spPr/>
    </dgm:pt>
    <dgm:pt modelId="{7CDB3777-0DEB-40CE-9A4D-567FF2EE1B7F}" type="pres">
      <dgm:prSet presAssocID="{E12A1517-C401-4E87-8AA5-9B9523BDB216}" presName="vertThree" presStyleCnt="0"/>
      <dgm:spPr/>
    </dgm:pt>
    <dgm:pt modelId="{1B1C26FF-AF6D-44F5-AFA8-CE90D7A879CB}" type="pres">
      <dgm:prSet presAssocID="{E12A1517-C401-4E87-8AA5-9B9523BDB216}" presName="txThree" presStyleLbl="node3" presStyleIdx="0" presStyleCnt="1">
        <dgm:presLayoutVars>
          <dgm:chPref val="3"/>
        </dgm:presLayoutVars>
      </dgm:prSet>
      <dgm:spPr/>
    </dgm:pt>
    <dgm:pt modelId="{FC777C89-423C-4A95-BA6D-85D0EB2AC9E9}" type="pres">
      <dgm:prSet presAssocID="{E12A1517-C401-4E87-8AA5-9B9523BDB216}" presName="parTransThree" presStyleCnt="0"/>
      <dgm:spPr/>
    </dgm:pt>
    <dgm:pt modelId="{2C7D4E4A-24EA-436A-B444-43A174219E73}" type="pres">
      <dgm:prSet presAssocID="{E12A1517-C401-4E87-8AA5-9B9523BDB216}" presName="horzThree" presStyleCnt="0"/>
      <dgm:spPr/>
    </dgm:pt>
    <dgm:pt modelId="{8A11BD56-95C8-4161-BD6F-2049AA80AB20}" type="pres">
      <dgm:prSet presAssocID="{F7368B60-7766-41B6-B6F7-63024DE74952}" presName="vertFour" presStyleCnt="0">
        <dgm:presLayoutVars>
          <dgm:chPref val="3"/>
        </dgm:presLayoutVars>
      </dgm:prSet>
      <dgm:spPr/>
    </dgm:pt>
    <dgm:pt modelId="{7092F87D-D83E-49D4-9885-20576FED0663}" type="pres">
      <dgm:prSet presAssocID="{F7368B60-7766-41B6-B6F7-63024DE74952}" presName="txFour" presStyleLbl="node4" presStyleIdx="0" presStyleCnt="2">
        <dgm:presLayoutVars>
          <dgm:chPref val="3"/>
        </dgm:presLayoutVars>
      </dgm:prSet>
      <dgm:spPr/>
    </dgm:pt>
    <dgm:pt modelId="{8F34E455-C750-4A61-BDC9-C3E39051E47A}" type="pres">
      <dgm:prSet presAssocID="{F7368B60-7766-41B6-B6F7-63024DE74952}" presName="parTransFour" presStyleCnt="0"/>
      <dgm:spPr/>
    </dgm:pt>
    <dgm:pt modelId="{44534313-27B2-40DD-B67A-6C692E6F67A1}" type="pres">
      <dgm:prSet presAssocID="{F7368B60-7766-41B6-B6F7-63024DE74952}" presName="horzFour" presStyleCnt="0"/>
      <dgm:spPr/>
    </dgm:pt>
    <dgm:pt modelId="{4B05C1A7-3D14-455A-A901-5BFA24E6F8E5}" type="pres">
      <dgm:prSet presAssocID="{7700AC61-1A40-48E1-829B-AB5408F9A310}" presName="vertFour" presStyleCnt="0">
        <dgm:presLayoutVars>
          <dgm:chPref val="3"/>
        </dgm:presLayoutVars>
      </dgm:prSet>
      <dgm:spPr/>
    </dgm:pt>
    <dgm:pt modelId="{1D8614A6-1A41-4A60-BCAE-E1186C3CE106}" type="pres">
      <dgm:prSet presAssocID="{7700AC61-1A40-48E1-829B-AB5408F9A310}" presName="txFour" presStyleLbl="node4" presStyleIdx="1" presStyleCnt="2">
        <dgm:presLayoutVars>
          <dgm:chPref val="3"/>
        </dgm:presLayoutVars>
      </dgm:prSet>
      <dgm:spPr/>
    </dgm:pt>
    <dgm:pt modelId="{0B64ACDE-FD1F-41E8-A1ED-C1EF1619E0CF}" type="pres">
      <dgm:prSet presAssocID="{7700AC61-1A40-48E1-829B-AB5408F9A310}" presName="horzFour" presStyleCnt="0"/>
      <dgm:spPr/>
    </dgm:pt>
  </dgm:ptLst>
  <dgm:cxnLst>
    <dgm:cxn modelId="{C391011F-A032-40CB-9E72-C484893F6947}" type="presOf" srcId="{E12A1517-C401-4E87-8AA5-9B9523BDB216}" destId="{1B1C26FF-AF6D-44F5-AFA8-CE90D7A879CB}" srcOrd="0" destOrd="0" presId="urn:microsoft.com/office/officeart/2005/8/layout/hierarchy4"/>
    <dgm:cxn modelId="{E26BB83E-E047-4B20-A0AF-64256676749F}" type="presOf" srcId="{F63BDB20-9924-4C58-A7A9-B258CABC4152}" destId="{D8473613-0B84-4B88-BE4E-53B38B43CF35}" srcOrd="0" destOrd="0" presId="urn:microsoft.com/office/officeart/2005/8/layout/hierarchy4"/>
    <dgm:cxn modelId="{D73C4844-342F-4798-A125-32DDEA86ADCA}" type="presOf" srcId="{47DE5218-6B20-4D56-8449-34096D3BAECA}" destId="{793D85BC-0B6B-4600-970F-7C0362637DDF}" srcOrd="0" destOrd="0" presId="urn:microsoft.com/office/officeart/2005/8/layout/hierarchy4"/>
    <dgm:cxn modelId="{B2D55B4E-86AF-4AF9-B4E2-B21067765550}" type="presOf" srcId="{7700AC61-1A40-48E1-829B-AB5408F9A310}" destId="{1D8614A6-1A41-4A60-BCAE-E1186C3CE106}" srcOrd="0" destOrd="0" presId="urn:microsoft.com/office/officeart/2005/8/layout/hierarchy4"/>
    <dgm:cxn modelId="{81E590A1-FB27-4F84-AE50-B9931516ECA4}" srcId="{F63BDB20-9924-4C58-A7A9-B258CABC4152}" destId="{E12A1517-C401-4E87-8AA5-9B9523BDB216}" srcOrd="0" destOrd="0" parTransId="{A12AAA25-BD66-4478-9706-784FA0C7F45E}" sibTransId="{2B900532-A18E-4F01-9450-EAE378B1838A}"/>
    <dgm:cxn modelId="{19A144BA-1490-4917-A7B6-EC2AC47E5795}" srcId="{47DE5218-6B20-4D56-8449-34096D3BAECA}" destId="{F63BDB20-9924-4C58-A7A9-B258CABC4152}" srcOrd="0" destOrd="0" parTransId="{A65D1DB8-633D-4459-869F-BD65970497D5}" sibTransId="{9741B464-44F7-475A-9CE8-F7FFCE4D0C9E}"/>
    <dgm:cxn modelId="{DB7B0FC1-2B1A-4199-B83D-E986EF601FC8}" srcId="{FB5F07BF-E394-4CC0-BD90-74ECEF5AB744}" destId="{47DE5218-6B20-4D56-8449-34096D3BAECA}" srcOrd="0" destOrd="0" parTransId="{FF26F8E4-443A-4AC5-9B98-CBB80760F676}" sibTransId="{34C548F3-52BB-42C2-A581-6F6CA961BEAD}"/>
    <dgm:cxn modelId="{3E5D68D0-F9E3-494C-BF1B-87BC7DAEA245}" type="presOf" srcId="{F7368B60-7766-41B6-B6F7-63024DE74952}" destId="{7092F87D-D83E-49D4-9885-20576FED0663}" srcOrd="0" destOrd="0" presId="urn:microsoft.com/office/officeart/2005/8/layout/hierarchy4"/>
    <dgm:cxn modelId="{57D89CDD-7DB6-4771-BDA4-DEEB98E9B9ED}" srcId="{F7368B60-7766-41B6-B6F7-63024DE74952}" destId="{7700AC61-1A40-48E1-829B-AB5408F9A310}" srcOrd="0" destOrd="0" parTransId="{0E9C66DD-883C-4BB2-90A5-9076BC9F5281}" sibTransId="{33AB65A6-4737-4603-8135-08657997899F}"/>
    <dgm:cxn modelId="{06A3D8EC-A5D1-4BB6-BB12-F80922EA8C53}" srcId="{E12A1517-C401-4E87-8AA5-9B9523BDB216}" destId="{F7368B60-7766-41B6-B6F7-63024DE74952}" srcOrd="0" destOrd="0" parTransId="{6696A45B-3509-4B24-BB63-B0D7DE7894E1}" sibTransId="{EFFF1E19-E350-441B-BA54-94BED9E553F9}"/>
    <dgm:cxn modelId="{360025F4-931F-48EB-9110-7D4C22A0B811}" type="presOf" srcId="{FB5F07BF-E394-4CC0-BD90-74ECEF5AB744}" destId="{B4C4FFFA-80F5-44D7-BEBC-D83FF84CBFFF}" srcOrd="0" destOrd="0" presId="urn:microsoft.com/office/officeart/2005/8/layout/hierarchy4"/>
    <dgm:cxn modelId="{D9A0DFB3-C2F3-4B9A-94B1-FC3B2B1BDB88}" type="presParOf" srcId="{B4C4FFFA-80F5-44D7-BEBC-D83FF84CBFFF}" destId="{3D828DBA-1C38-456A-BA4D-0A5799819DE0}" srcOrd="0" destOrd="0" presId="urn:microsoft.com/office/officeart/2005/8/layout/hierarchy4"/>
    <dgm:cxn modelId="{E27EDDF4-3871-4F7A-9E2C-3755B77D73E8}" type="presParOf" srcId="{3D828DBA-1C38-456A-BA4D-0A5799819DE0}" destId="{793D85BC-0B6B-4600-970F-7C0362637DDF}" srcOrd="0" destOrd="0" presId="urn:microsoft.com/office/officeart/2005/8/layout/hierarchy4"/>
    <dgm:cxn modelId="{B29F5963-7A7F-4115-A4D0-3F59B9029E6F}" type="presParOf" srcId="{3D828DBA-1C38-456A-BA4D-0A5799819DE0}" destId="{C4602DC6-DF68-454C-9F7C-C4F0337274E0}" srcOrd="1" destOrd="0" presId="urn:microsoft.com/office/officeart/2005/8/layout/hierarchy4"/>
    <dgm:cxn modelId="{6E1C2CED-5700-43F0-AFB6-7D791892FD1B}" type="presParOf" srcId="{3D828DBA-1C38-456A-BA4D-0A5799819DE0}" destId="{CB9F7646-DEF2-4E6A-AECE-84BCAE0D8485}" srcOrd="2" destOrd="0" presId="urn:microsoft.com/office/officeart/2005/8/layout/hierarchy4"/>
    <dgm:cxn modelId="{0EDC39BC-A021-48D9-A139-741AB23D65AD}" type="presParOf" srcId="{CB9F7646-DEF2-4E6A-AECE-84BCAE0D8485}" destId="{8ECD210A-7396-4685-AA80-325B5E1BDC9C}" srcOrd="0" destOrd="0" presId="urn:microsoft.com/office/officeart/2005/8/layout/hierarchy4"/>
    <dgm:cxn modelId="{E47B18CE-2915-49BC-9D95-E3759AC56C83}" type="presParOf" srcId="{8ECD210A-7396-4685-AA80-325B5E1BDC9C}" destId="{D8473613-0B84-4B88-BE4E-53B38B43CF35}" srcOrd="0" destOrd="0" presId="urn:microsoft.com/office/officeart/2005/8/layout/hierarchy4"/>
    <dgm:cxn modelId="{32179C66-172D-4F33-915E-37414B8CDD5E}" type="presParOf" srcId="{8ECD210A-7396-4685-AA80-325B5E1BDC9C}" destId="{A2D1BA11-3AC9-4C19-9C74-760BE8CDF09F}" srcOrd="1" destOrd="0" presId="urn:microsoft.com/office/officeart/2005/8/layout/hierarchy4"/>
    <dgm:cxn modelId="{2EDDCE4B-DDA8-46FF-B14C-A3C246F5BD82}" type="presParOf" srcId="{8ECD210A-7396-4685-AA80-325B5E1BDC9C}" destId="{6CD19F77-DC0F-4599-946D-C95ACC6435E5}" srcOrd="2" destOrd="0" presId="urn:microsoft.com/office/officeart/2005/8/layout/hierarchy4"/>
    <dgm:cxn modelId="{11B131E4-1F58-40FF-BFBF-0CF083F07819}" type="presParOf" srcId="{6CD19F77-DC0F-4599-946D-C95ACC6435E5}" destId="{7CDB3777-0DEB-40CE-9A4D-567FF2EE1B7F}" srcOrd="0" destOrd="0" presId="urn:microsoft.com/office/officeart/2005/8/layout/hierarchy4"/>
    <dgm:cxn modelId="{4E90E556-30B8-442E-8007-EDC2DA60197F}" type="presParOf" srcId="{7CDB3777-0DEB-40CE-9A4D-567FF2EE1B7F}" destId="{1B1C26FF-AF6D-44F5-AFA8-CE90D7A879CB}" srcOrd="0" destOrd="0" presId="urn:microsoft.com/office/officeart/2005/8/layout/hierarchy4"/>
    <dgm:cxn modelId="{CD42DB73-3C93-4D78-AF7C-52C854C531E1}" type="presParOf" srcId="{7CDB3777-0DEB-40CE-9A4D-567FF2EE1B7F}" destId="{FC777C89-423C-4A95-BA6D-85D0EB2AC9E9}" srcOrd="1" destOrd="0" presId="urn:microsoft.com/office/officeart/2005/8/layout/hierarchy4"/>
    <dgm:cxn modelId="{CC579D04-A724-4433-9386-82CEE113FCB2}" type="presParOf" srcId="{7CDB3777-0DEB-40CE-9A4D-567FF2EE1B7F}" destId="{2C7D4E4A-24EA-436A-B444-43A174219E73}" srcOrd="2" destOrd="0" presId="urn:microsoft.com/office/officeart/2005/8/layout/hierarchy4"/>
    <dgm:cxn modelId="{1FB6F9C6-1E1E-4ECF-B574-501E67A03CF0}" type="presParOf" srcId="{2C7D4E4A-24EA-436A-B444-43A174219E73}" destId="{8A11BD56-95C8-4161-BD6F-2049AA80AB20}" srcOrd="0" destOrd="0" presId="urn:microsoft.com/office/officeart/2005/8/layout/hierarchy4"/>
    <dgm:cxn modelId="{7D3D5130-C4E6-4CD5-93A2-7F00F944625A}" type="presParOf" srcId="{8A11BD56-95C8-4161-BD6F-2049AA80AB20}" destId="{7092F87D-D83E-49D4-9885-20576FED0663}" srcOrd="0" destOrd="0" presId="urn:microsoft.com/office/officeart/2005/8/layout/hierarchy4"/>
    <dgm:cxn modelId="{7FECA904-1B99-412B-8DB0-DEC76FA5B0AC}" type="presParOf" srcId="{8A11BD56-95C8-4161-BD6F-2049AA80AB20}" destId="{8F34E455-C750-4A61-BDC9-C3E39051E47A}" srcOrd="1" destOrd="0" presId="urn:microsoft.com/office/officeart/2005/8/layout/hierarchy4"/>
    <dgm:cxn modelId="{8CB1EC89-F63E-40F5-AA62-01651232359A}" type="presParOf" srcId="{8A11BD56-95C8-4161-BD6F-2049AA80AB20}" destId="{44534313-27B2-40DD-B67A-6C692E6F67A1}" srcOrd="2" destOrd="0" presId="urn:microsoft.com/office/officeart/2005/8/layout/hierarchy4"/>
    <dgm:cxn modelId="{CD0E27C6-3208-4BC5-9048-D1C945B92CC7}" type="presParOf" srcId="{44534313-27B2-40DD-B67A-6C692E6F67A1}" destId="{4B05C1A7-3D14-455A-A901-5BFA24E6F8E5}" srcOrd="0" destOrd="0" presId="urn:microsoft.com/office/officeart/2005/8/layout/hierarchy4"/>
    <dgm:cxn modelId="{F511B3B9-009E-45E9-9065-0EC95B2006EF}" type="presParOf" srcId="{4B05C1A7-3D14-455A-A901-5BFA24E6F8E5}" destId="{1D8614A6-1A41-4A60-BCAE-E1186C3CE106}" srcOrd="0" destOrd="0" presId="urn:microsoft.com/office/officeart/2005/8/layout/hierarchy4"/>
    <dgm:cxn modelId="{833756A3-08E6-488A-8153-6ADE69DFB19F}" type="presParOf" srcId="{4B05C1A7-3D14-455A-A901-5BFA24E6F8E5}" destId="{0B64ACDE-FD1F-41E8-A1ED-C1EF1619E0CF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B60B524-0DF4-4716-B897-1E487BA7613A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47B54C66-2A9B-4C02-8A9F-83A99D7964F7}">
      <dgm:prSet phldrT="[Text]"/>
      <dgm:spPr/>
      <dgm:t>
        <a:bodyPr/>
        <a:lstStyle/>
        <a:p>
          <a:r>
            <a:rPr lang="en-GB" dirty="0"/>
            <a:t>Industry + Academic</a:t>
          </a:r>
        </a:p>
      </dgm:t>
    </dgm:pt>
    <dgm:pt modelId="{20A93EEE-439E-4380-AB6D-00B5360E7E86}" type="parTrans" cxnId="{BA5E5FC2-E172-4EEE-BA80-1E8AA4FD9567}">
      <dgm:prSet/>
      <dgm:spPr/>
      <dgm:t>
        <a:bodyPr/>
        <a:lstStyle/>
        <a:p>
          <a:endParaRPr lang="en-GB"/>
        </a:p>
      </dgm:t>
    </dgm:pt>
    <dgm:pt modelId="{492ADE74-872B-4F46-85E4-9D49A201D533}" type="sibTrans" cxnId="{BA5E5FC2-E172-4EEE-BA80-1E8AA4FD9567}">
      <dgm:prSet/>
      <dgm:spPr/>
      <dgm:t>
        <a:bodyPr/>
        <a:lstStyle/>
        <a:p>
          <a:endParaRPr lang="en-GB"/>
        </a:p>
      </dgm:t>
    </dgm:pt>
    <dgm:pt modelId="{8B437CEE-5787-4A1D-A226-799BD433E6AF}">
      <dgm:prSet phldrT="[Text]"/>
      <dgm:spPr/>
      <dgm:t>
        <a:bodyPr/>
        <a:lstStyle/>
        <a:p>
          <a:r>
            <a:rPr lang="en-GB" dirty="0"/>
            <a:t>2020+</a:t>
          </a:r>
        </a:p>
      </dgm:t>
    </dgm:pt>
    <dgm:pt modelId="{94633D85-C3E5-4DF0-BB66-5044DB5CAF6D}" type="parTrans" cxnId="{2448EA42-8B1B-4E98-A2E6-4BC61A27776C}">
      <dgm:prSet/>
      <dgm:spPr/>
      <dgm:t>
        <a:bodyPr/>
        <a:lstStyle/>
        <a:p>
          <a:endParaRPr lang="en-GB"/>
        </a:p>
      </dgm:t>
    </dgm:pt>
    <dgm:pt modelId="{A07009D1-E4ED-4E99-B21F-E73E3D038328}" type="sibTrans" cxnId="{2448EA42-8B1B-4E98-A2E6-4BC61A27776C}">
      <dgm:prSet/>
      <dgm:spPr/>
      <dgm:t>
        <a:bodyPr/>
        <a:lstStyle/>
        <a:p>
          <a:endParaRPr lang="en-GB"/>
        </a:p>
      </dgm:t>
    </dgm:pt>
    <dgm:pt modelId="{CDACEF87-5DF3-485E-AF00-280B7CF1817A}">
      <dgm:prSet phldrT="[Text]"/>
      <dgm:spPr/>
      <dgm:t>
        <a:bodyPr/>
        <a:lstStyle/>
        <a:p>
          <a:r>
            <a:rPr lang="en-GB" dirty="0"/>
            <a:t>Peer-reviewed</a:t>
          </a:r>
        </a:p>
      </dgm:t>
    </dgm:pt>
    <dgm:pt modelId="{D54ED088-ED20-4064-AEB0-5BDFCDEC052B}" type="parTrans" cxnId="{E3D26EBA-BE03-4BDD-AC72-CEA8D7B06D8E}">
      <dgm:prSet/>
      <dgm:spPr/>
      <dgm:t>
        <a:bodyPr/>
        <a:lstStyle/>
        <a:p>
          <a:endParaRPr lang="en-GB"/>
        </a:p>
      </dgm:t>
    </dgm:pt>
    <dgm:pt modelId="{E424E63C-B74F-4D98-A1AA-38B688879273}" type="sibTrans" cxnId="{E3D26EBA-BE03-4BDD-AC72-CEA8D7B06D8E}">
      <dgm:prSet/>
      <dgm:spPr/>
      <dgm:t>
        <a:bodyPr/>
        <a:lstStyle/>
        <a:p>
          <a:endParaRPr lang="en-GB"/>
        </a:p>
      </dgm:t>
    </dgm:pt>
    <dgm:pt modelId="{EB9A11B7-68CB-4554-8360-523587AEF1D4}" type="pres">
      <dgm:prSet presAssocID="{9B60B524-0DF4-4716-B897-1E487BA7613A}" presName="compositeShape" presStyleCnt="0">
        <dgm:presLayoutVars>
          <dgm:dir/>
          <dgm:resizeHandles/>
        </dgm:presLayoutVars>
      </dgm:prSet>
      <dgm:spPr/>
    </dgm:pt>
    <dgm:pt modelId="{430B2368-A1FB-468C-9EE5-6DCEA93A3072}" type="pres">
      <dgm:prSet presAssocID="{9B60B524-0DF4-4716-B897-1E487BA7613A}" presName="pyramid" presStyleLbl="node1" presStyleIdx="0" presStyleCnt="1" custFlipVert="1" custLinFactNeighborX="-375" custLinFactNeighborY="626"/>
      <dgm:spPr>
        <a:solidFill>
          <a:srgbClr val="4B86C1"/>
        </a:solidFill>
      </dgm:spPr>
    </dgm:pt>
    <dgm:pt modelId="{1A27807C-7795-4A74-ADF9-6A06948B6504}" type="pres">
      <dgm:prSet presAssocID="{9B60B524-0DF4-4716-B897-1E487BA7613A}" presName="theList" presStyleCnt="0"/>
      <dgm:spPr/>
    </dgm:pt>
    <dgm:pt modelId="{08401EA3-0FD9-4FE4-9482-A278CCD810BD}" type="pres">
      <dgm:prSet presAssocID="{47B54C66-2A9B-4C02-8A9F-83A99D7964F7}" presName="aNode" presStyleLbl="fgAcc1" presStyleIdx="0" presStyleCnt="3">
        <dgm:presLayoutVars>
          <dgm:bulletEnabled val="1"/>
        </dgm:presLayoutVars>
      </dgm:prSet>
      <dgm:spPr/>
    </dgm:pt>
    <dgm:pt modelId="{C4CB9FEF-083D-4086-BCE2-C2FE2D110517}" type="pres">
      <dgm:prSet presAssocID="{47B54C66-2A9B-4C02-8A9F-83A99D7964F7}" presName="aSpace" presStyleCnt="0"/>
      <dgm:spPr/>
    </dgm:pt>
    <dgm:pt modelId="{C5433A62-0B00-4C00-AF53-A01EB88C3C46}" type="pres">
      <dgm:prSet presAssocID="{8B437CEE-5787-4A1D-A226-799BD433E6AF}" presName="aNode" presStyleLbl="fgAcc1" presStyleIdx="1" presStyleCnt="3">
        <dgm:presLayoutVars>
          <dgm:bulletEnabled val="1"/>
        </dgm:presLayoutVars>
      </dgm:prSet>
      <dgm:spPr/>
    </dgm:pt>
    <dgm:pt modelId="{7E845B71-2DE7-4246-BDF3-4277CAE51CB2}" type="pres">
      <dgm:prSet presAssocID="{8B437CEE-5787-4A1D-A226-799BD433E6AF}" presName="aSpace" presStyleCnt="0"/>
      <dgm:spPr/>
    </dgm:pt>
    <dgm:pt modelId="{F8CC9466-A677-438C-8270-ECD8960E7BE4}" type="pres">
      <dgm:prSet presAssocID="{CDACEF87-5DF3-485E-AF00-280B7CF1817A}" presName="aNode" presStyleLbl="fgAcc1" presStyleIdx="2" presStyleCnt="3">
        <dgm:presLayoutVars>
          <dgm:bulletEnabled val="1"/>
        </dgm:presLayoutVars>
      </dgm:prSet>
      <dgm:spPr/>
    </dgm:pt>
    <dgm:pt modelId="{A1A4641B-3997-4BD1-BF88-5131108C493F}" type="pres">
      <dgm:prSet presAssocID="{CDACEF87-5DF3-485E-AF00-280B7CF1817A}" presName="aSpace" presStyleCnt="0"/>
      <dgm:spPr/>
    </dgm:pt>
  </dgm:ptLst>
  <dgm:cxnLst>
    <dgm:cxn modelId="{65E8A528-4366-46BE-A536-30CB74C9BC0D}" type="presOf" srcId="{47B54C66-2A9B-4C02-8A9F-83A99D7964F7}" destId="{08401EA3-0FD9-4FE4-9482-A278CCD810BD}" srcOrd="0" destOrd="0" presId="urn:microsoft.com/office/officeart/2005/8/layout/pyramid2"/>
    <dgm:cxn modelId="{2448EA42-8B1B-4E98-A2E6-4BC61A27776C}" srcId="{9B60B524-0DF4-4716-B897-1E487BA7613A}" destId="{8B437CEE-5787-4A1D-A226-799BD433E6AF}" srcOrd="1" destOrd="0" parTransId="{94633D85-C3E5-4DF0-BB66-5044DB5CAF6D}" sibTransId="{A07009D1-E4ED-4E99-B21F-E73E3D038328}"/>
    <dgm:cxn modelId="{11073A44-F041-4246-AA8B-5639B286EFD1}" type="presOf" srcId="{9B60B524-0DF4-4716-B897-1E487BA7613A}" destId="{EB9A11B7-68CB-4554-8360-523587AEF1D4}" srcOrd="0" destOrd="0" presId="urn:microsoft.com/office/officeart/2005/8/layout/pyramid2"/>
    <dgm:cxn modelId="{E3D26EBA-BE03-4BDD-AC72-CEA8D7B06D8E}" srcId="{9B60B524-0DF4-4716-B897-1E487BA7613A}" destId="{CDACEF87-5DF3-485E-AF00-280B7CF1817A}" srcOrd="2" destOrd="0" parTransId="{D54ED088-ED20-4064-AEB0-5BDFCDEC052B}" sibTransId="{E424E63C-B74F-4D98-A1AA-38B688879273}"/>
    <dgm:cxn modelId="{BA5E5FC2-E172-4EEE-BA80-1E8AA4FD9567}" srcId="{9B60B524-0DF4-4716-B897-1E487BA7613A}" destId="{47B54C66-2A9B-4C02-8A9F-83A99D7964F7}" srcOrd="0" destOrd="0" parTransId="{20A93EEE-439E-4380-AB6D-00B5360E7E86}" sibTransId="{492ADE74-872B-4F46-85E4-9D49A201D533}"/>
    <dgm:cxn modelId="{6D413ED4-46F3-40B2-A0D4-E40F7D21FFBC}" type="presOf" srcId="{8B437CEE-5787-4A1D-A226-799BD433E6AF}" destId="{C5433A62-0B00-4C00-AF53-A01EB88C3C46}" srcOrd="0" destOrd="0" presId="urn:microsoft.com/office/officeart/2005/8/layout/pyramid2"/>
    <dgm:cxn modelId="{638464E9-F0FD-452C-972B-B91EB7F4E098}" type="presOf" srcId="{CDACEF87-5DF3-485E-AF00-280B7CF1817A}" destId="{F8CC9466-A677-438C-8270-ECD8960E7BE4}" srcOrd="0" destOrd="0" presId="urn:microsoft.com/office/officeart/2005/8/layout/pyramid2"/>
    <dgm:cxn modelId="{143071FB-CCE6-410A-9760-9DD7771E779A}" type="presParOf" srcId="{EB9A11B7-68CB-4554-8360-523587AEF1D4}" destId="{430B2368-A1FB-468C-9EE5-6DCEA93A3072}" srcOrd="0" destOrd="0" presId="urn:microsoft.com/office/officeart/2005/8/layout/pyramid2"/>
    <dgm:cxn modelId="{59AB0542-9BBB-478A-BB8B-A271F37EE9F5}" type="presParOf" srcId="{EB9A11B7-68CB-4554-8360-523587AEF1D4}" destId="{1A27807C-7795-4A74-ADF9-6A06948B6504}" srcOrd="1" destOrd="0" presId="urn:microsoft.com/office/officeart/2005/8/layout/pyramid2"/>
    <dgm:cxn modelId="{FA77F392-C033-4914-A235-6F6F45035D9E}" type="presParOf" srcId="{1A27807C-7795-4A74-ADF9-6A06948B6504}" destId="{08401EA3-0FD9-4FE4-9482-A278CCD810BD}" srcOrd="0" destOrd="0" presId="urn:microsoft.com/office/officeart/2005/8/layout/pyramid2"/>
    <dgm:cxn modelId="{87FCC293-84B8-4172-9C5E-28F1E98E51E9}" type="presParOf" srcId="{1A27807C-7795-4A74-ADF9-6A06948B6504}" destId="{C4CB9FEF-083D-4086-BCE2-C2FE2D110517}" srcOrd="1" destOrd="0" presId="urn:microsoft.com/office/officeart/2005/8/layout/pyramid2"/>
    <dgm:cxn modelId="{7FFAECCC-81AC-41AA-B0A8-8E439E1C8E25}" type="presParOf" srcId="{1A27807C-7795-4A74-ADF9-6A06948B6504}" destId="{C5433A62-0B00-4C00-AF53-A01EB88C3C46}" srcOrd="2" destOrd="0" presId="urn:microsoft.com/office/officeart/2005/8/layout/pyramid2"/>
    <dgm:cxn modelId="{703D5850-8099-4AA4-895D-A795823E344A}" type="presParOf" srcId="{1A27807C-7795-4A74-ADF9-6A06948B6504}" destId="{7E845B71-2DE7-4246-BDF3-4277CAE51CB2}" srcOrd="3" destOrd="0" presId="urn:microsoft.com/office/officeart/2005/8/layout/pyramid2"/>
    <dgm:cxn modelId="{C86B9CB7-5712-4A54-970F-F2C76BA82B5F}" type="presParOf" srcId="{1A27807C-7795-4A74-ADF9-6A06948B6504}" destId="{F8CC9466-A677-438C-8270-ECD8960E7BE4}" srcOrd="4" destOrd="0" presId="urn:microsoft.com/office/officeart/2005/8/layout/pyramid2"/>
    <dgm:cxn modelId="{9301EDD3-31FF-4772-8D47-1A0EE83850E4}" type="presParOf" srcId="{1A27807C-7795-4A74-ADF9-6A06948B6504}" destId="{A1A4641B-3997-4BD1-BF88-5131108C493F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1F15CE1-DA34-4D79-92B5-3844E9C7B7E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3C28F22-F64F-4486-9042-2CC5F97EEB83}">
      <dgm:prSet phldrT="[Text]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>
          <a:solidFill>
            <a:srgbClr val="4B86C1"/>
          </a:solidFill>
        </a:ln>
      </dgm:spPr>
      <dgm:t>
        <a:bodyPr/>
        <a:lstStyle/>
        <a:p>
          <a:r>
            <a:rPr lang="en-GB" dirty="0"/>
            <a:t>Attribute. Do not plagiarise. </a:t>
          </a:r>
        </a:p>
      </dgm:t>
    </dgm:pt>
    <dgm:pt modelId="{C73E6BBF-D6E1-40EE-8248-C162E3CDA7C5}" type="parTrans" cxnId="{27EEA6DE-D9ED-4F14-AE5D-69C7820DAD8E}">
      <dgm:prSet/>
      <dgm:spPr/>
      <dgm:t>
        <a:bodyPr/>
        <a:lstStyle/>
        <a:p>
          <a:endParaRPr lang="en-GB"/>
        </a:p>
      </dgm:t>
    </dgm:pt>
    <dgm:pt modelId="{F01FE1BA-52C7-4F25-AF80-3739B1F018FF}" type="sibTrans" cxnId="{27EEA6DE-D9ED-4F14-AE5D-69C7820DAD8E}">
      <dgm:prSet/>
      <dgm:spPr/>
      <dgm:t>
        <a:bodyPr/>
        <a:lstStyle/>
        <a:p>
          <a:endParaRPr lang="en-GB"/>
        </a:p>
      </dgm:t>
    </dgm:pt>
    <dgm:pt modelId="{1DABC7F1-FC46-4C8D-980B-94D30835697C}">
      <dgm:prSet phldrT="[Text]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>
          <a:solidFill>
            <a:srgbClr val="4B86C1"/>
          </a:solidFill>
        </a:ln>
      </dgm:spPr>
      <dgm:t>
        <a:bodyPr/>
        <a:lstStyle/>
        <a:p>
          <a:r>
            <a:rPr lang="en-GB" dirty="0"/>
            <a:t>Do not reference non-public data without consent.</a:t>
          </a:r>
        </a:p>
      </dgm:t>
    </dgm:pt>
    <dgm:pt modelId="{24872BB8-DF64-4B6F-B69D-1270B703A472}" type="parTrans" cxnId="{7EAEAFBA-24E3-4534-967F-E482A7F2D11A}">
      <dgm:prSet/>
      <dgm:spPr/>
      <dgm:t>
        <a:bodyPr/>
        <a:lstStyle/>
        <a:p>
          <a:endParaRPr lang="en-GB"/>
        </a:p>
      </dgm:t>
    </dgm:pt>
    <dgm:pt modelId="{71640418-6699-4912-A1C4-BAC7B0DE7304}" type="sibTrans" cxnId="{7EAEAFBA-24E3-4534-967F-E482A7F2D11A}">
      <dgm:prSet/>
      <dgm:spPr/>
      <dgm:t>
        <a:bodyPr/>
        <a:lstStyle/>
        <a:p>
          <a:endParaRPr lang="en-GB"/>
        </a:p>
      </dgm:t>
    </dgm:pt>
    <dgm:pt modelId="{9420242C-AF66-4D4E-B904-178782C4BFB6}">
      <dgm:prSet phldrT="[Text]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>
          <a:solidFill>
            <a:srgbClr val="4B86C1"/>
          </a:solidFill>
        </a:ln>
      </dgm:spPr>
      <dgm:t>
        <a:bodyPr/>
        <a:lstStyle/>
        <a:p>
          <a:r>
            <a:rPr lang="en-GB" dirty="0"/>
            <a:t>Comply usage terms and copyright</a:t>
          </a:r>
        </a:p>
      </dgm:t>
    </dgm:pt>
    <dgm:pt modelId="{A4B2EA51-3A6A-4FD3-B73B-42F2BC4E15F9}" type="parTrans" cxnId="{3D479896-2DD7-4284-AF3B-6598A7B8BAD5}">
      <dgm:prSet/>
      <dgm:spPr/>
      <dgm:t>
        <a:bodyPr/>
        <a:lstStyle/>
        <a:p>
          <a:endParaRPr lang="en-GB"/>
        </a:p>
      </dgm:t>
    </dgm:pt>
    <dgm:pt modelId="{31D11AE7-6416-49A4-A05F-E753FC2B650B}" type="sibTrans" cxnId="{3D479896-2DD7-4284-AF3B-6598A7B8BAD5}">
      <dgm:prSet/>
      <dgm:spPr/>
      <dgm:t>
        <a:bodyPr/>
        <a:lstStyle/>
        <a:p>
          <a:endParaRPr lang="en-GB"/>
        </a:p>
      </dgm:t>
    </dgm:pt>
    <dgm:pt modelId="{7BDB17EE-BD72-4ADF-B9DA-49D714F3C503}">
      <dgm:prSet phldrT="[Text]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>
          <a:solidFill>
            <a:srgbClr val="4B86C1"/>
          </a:solidFill>
        </a:ln>
      </dgm:spPr>
      <dgm:t>
        <a:bodyPr/>
        <a:lstStyle/>
        <a:p>
          <a:r>
            <a:rPr lang="en-GB" dirty="0"/>
            <a:t>Ensure report honestly and objectively.</a:t>
          </a:r>
        </a:p>
      </dgm:t>
    </dgm:pt>
    <dgm:pt modelId="{133C3057-8448-4DDE-8E11-70864C1AEEB6}" type="parTrans" cxnId="{C046FA02-7A1C-4E97-BE5D-2D4921BAD492}">
      <dgm:prSet/>
      <dgm:spPr/>
      <dgm:t>
        <a:bodyPr/>
        <a:lstStyle/>
        <a:p>
          <a:endParaRPr lang="en-GB"/>
        </a:p>
      </dgm:t>
    </dgm:pt>
    <dgm:pt modelId="{900923A9-E903-45F4-A659-2ABB65D017B8}" type="sibTrans" cxnId="{C046FA02-7A1C-4E97-BE5D-2D4921BAD492}">
      <dgm:prSet/>
      <dgm:spPr/>
      <dgm:t>
        <a:bodyPr/>
        <a:lstStyle/>
        <a:p>
          <a:endParaRPr lang="en-GB"/>
        </a:p>
      </dgm:t>
    </dgm:pt>
    <dgm:pt modelId="{A48BC028-DF9E-4003-8A26-0DA786981894}" type="pres">
      <dgm:prSet presAssocID="{71F15CE1-DA34-4D79-92B5-3844E9C7B7ED}" presName="diagram" presStyleCnt="0">
        <dgm:presLayoutVars>
          <dgm:dir/>
          <dgm:resizeHandles val="exact"/>
        </dgm:presLayoutVars>
      </dgm:prSet>
      <dgm:spPr/>
    </dgm:pt>
    <dgm:pt modelId="{F1486239-1A7D-4CC0-8BD2-FA98DE802334}" type="pres">
      <dgm:prSet presAssocID="{83C28F22-F64F-4486-9042-2CC5F97EEB83}" presName="node" presStyleLbl="node1" presStyleIdx="0" presStyleCnt="4">
        <dgm:presLayoutVars>
          <dgm:bulletEnabled val="1"/>
        </dgm:presLayoutVars>
      </dgm:prSet>
      <dgm:spPr>
        <a:prstGeom prst="roundRect">
          <a:avLst/>
        </a:prstGeom>
      </dgm:spPr>
    </dgm:pt>
    <dgm:pt modelId="{64B312AA-ED91-42E3-8213-F18B4810A1DE}" type="pres">
      <dgm:prSet presAssocID="{F01FE1BA-52C7-4F25-AF80-3739B1F018FF}" presName="sibTrans" presStyleCnt="0"/>
      <dgm:spPr/>
    </dgm:pt>
    <dgm:pt modelId="{DC27DBEA-70E5-4C13-9494-14B9A75DBA63}" type="pres">
      <dgm:prSet presAssocID="{1DABC7F1-FC46-4C8D-980B-94D30835697C}" presName="node" presStyleLbl="node1" presStyleIdx="1" presStyleCnt="4">
        <dgm:presLayoutVars>
          <dgm:bulletEnabled val="1"/>
        </dgm:presLayoutVars>
      </dgm:prSet>
      <dgm:spPr>
        <a:prstGeom prst="roundRect">
          <a:avLst/>
        </a:prstGeom>
      </dgm:spPr>
    </dgm:pt>
    <dgm:pt modelId="{D1567855-4D27-4306-B24D-0C33FBA6E329}" type="pres">
      <dgm:prSet presAssocID="{71640418-6699-4912-A1C4-BAC7B0DE7304}" presName="sibTrans" presStyleCnt="0"/>
      <dgm:spPr/>
    </dgm:pt>
    <dgm:pt modelId="{609C0EFF-F859-4E29-8A40-5203B176D66E}" type="pres">
      <dgm:prSet presAssocID="{9420242C-AF66-4D4E-B904-178782C4BFB6}" presName="node" presStyleLbl="node1" presStyleIdx="2" presStyleCnt="4">
        <dgm:presLayoutVars>
          <dgm:bulletEnabled val="1"/>
        </dgm:presLayoutVars>
      </dgm:prSet>
      <dgm:spPr>
        <a:prstGeom prst="roundRect">
          <a:avLst/>
        </a:prstGeom>
      </dgm:spPr>
    </dgm:pt>
    <dgm:pt modelId="{24A328AF-7A3A-4AD8-8A94-972EE298B939}" type="pres">
      <dgm:prSet presAssocID="{31D11AE7-6416-49A4-A05F-E753FC2B650B}" presName="sibTrans" presStyleCnt="0"/>
      <dgm:spPr/>
    </dgm:pt>
    <dgm:pt modelId="{27F4082F-C440-4322-AC6A-F0D336B0D1D3}" type="pres">
      <dgm:prSet presAssocID="{7BDB17EE-BD72-4ADF-B9DA-49D714F3C503}" presName="node" presStyleLbl="node1" presStyleIdx="3" presStyleCnt="4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C046FA02-7A1C-4E97-BE5D-2D4921BAD492}" srcId="{71F15CE1-DA34-4D79-92B5-3844E9C7B7ED}" destId="{7BDB17EE-BD72-4ADF-B9DA-49D714F3C503}" srcOrd="3" destOrd="0" parTransId="{133C3057-8448-4DDE-8E11-70864C1AEEB6}" sibTransId="{900923A9-E903-45F4-A659-2ABB65D017B8}"/>
    <dgm:cxn modelId="{650F2380-4238-4B47-8694-79AFE167AC97}" type="presOf" srcId="{71F15CE1-DA34-4D79-92B5-3844E9C7B7ED}" destId="{A48BC028-DF9E-4003-8A26-0DA786981894}" srcOrd="0" destOrd="0" presId="urn:microsoft.com/office/officeart/2005/8/layout/default"/>
    <dgm:cxn modelId="{2ACEF18A-D7FB-4041-BB96-5ADCA04C376F}" type="presOf" srcId="{9420242C-AF66-4D4E-B904-178782C4BFB6}" destId="{609C0EFF-F859-4E29-8A40-5203B176D66E}" srcOrd="0" destOrd="0" presId="urn:microsoft.com/office/officeart/2005/8/layout/default"/>
    <dgm:cxn modelId="{828D948F-3CD7-4ACD-A67C-EB620A10D215}" type="presOf" srcId="{1DABC7F1-FC46-4C8D-980B-94D30835697C}" destId="{DC27DBEA-70E5-4C13-9494-14B9A75DBA63}" srcOrd="0" destOrd="0" presId="urn:microsoft.com/office/officeart/2005/8/layout/default"/>
    <dgm:cxn modelId="{3D479896-2DD7-4284-AF3B-6598A7B8BAD5}" srcId="{71F15CE1-DA34-4D79-92B5-3844E9C7B7ED}" destId="{9420242C-AF66-4D4E-B904-178782C4BFB6}" srcOrd="2" destOrd="0" parTransId="{A4B2EA51-3A6A-4FD3-B73B-42F2BC4E15F9}" sibTransId="{31D11AE7-6416-49A4-A05F-E753FC2B650B}"/>
    <dgm:cxn modelId="{7EAEAFBA-24E3-4534-967F-E482A7F2D11A}" srcId="{71F15CE1-DA34-4D79-92B5-3844E9C7B7ED}" destId="{1DABC7F1-FC46-4C8D-980B-94D30835697C}" srcOrd="1" destOrd="0" parTransId="{24872BB8-DF64-4B6F-B69D-1270B703A472}" sibTransId="{71640418-6699-4912-A1C4-BAC7B0DE7304}"/>
    <dgm:cxn modelId="{27EEA6DE-D9ED-4F14-AE5D-69C7820DAD8E}" srcId="{71F15CE1-DA34-4D79-92B5-3844E9C7B7ED}" destId="{83C28F22-F64F-4486-9042-2CC5F97EEB83}" srcOrd="0" destOrd="0" parTransId="{C73E6BBF-D6E1-40EE-8248-C162E3CDA7C5}" sibTransId="{F01FE1BA-52C7-4F25-AF80-3739B1F018FF}"/>
    <dgm:cxn modelId="{593638F3-65B0-49B1-9E1A-B3A944849289}" type="presOf" srcId="{7BDB17EE-BD72-4ADF-B9DA-49D714F3C503}" destId="{27F4082F-C440-4322-AC6A-F0D336B0D1D3}" srcOrd="0" destOrd="0" presId="urn:microsoft.com/office/officeart/2005/8/layout/default"/>
    <dgm:cxn modelId="{DF417BF9-A3AB-4387-AB04-298ED0BAE221}" type="presOf" srcId="{83C28F22-F64F-4486-9042-2CC5F97EEB83}" destId="{F1486239-1A7D-4CC0-8BD2-FA98DE802334}" srcOrd="0" destOrd="0" presId="urn:microsoft.com/office/officeart/2005/8/layout/default"/>
    <dgm:cxn modelId="{98D01764-06AA-493F-AEA9-B9DCA9E85236}" type="presParOf" srcId="{A48BC028-DF9E-4003-8A26-0DA786981894}" destId="{F1486239-1A7D-4CC0-8BD2-FA98DE802334}" srcOrd="0" destOrd="0" presId="urn:microsoft.com/office/officeart/2005/8/layout/default"/>
    <dgm:cxn modelId="{A7C2948B-D82D-492B-B9BC-A33D654C937F}" type="presParOf" srcId="{A48BC028-DF9E-4003-8A26-0DA786981894}" destId="{64B312AA-ED91-42E3-8213-F18B4810A1DE}" srcOrd="1" destOrd="0" presId="urn:microsoft.com/office/officeart/2005/8/layout/default"/>
    <dgm:cxn modelId="{0B54BE58-5888-481F-ADDD-6187284F2A88}" type="presParOf" srcId="{A48BC028-DF9E-4003-8A26-0DA786981894}" destId="{DC27DBEA-70E5-4C13-9494-14B9A75DBA63}" srcOrd="2" destOrd="0" presId="urn:microsoft.com/office/officeart/2005/8/layout/default"/>
    <dgm:cxn modelId="{FC0E7F75-16B6-43F7-B1C7-4974E51650B3}" type="presParOf" srcId="{A48BC028-DF9E-4003-8A26-0DA786981894}" destId="{D1567855-4D27-4306-B24D-0C33FBA6E329}" srcOrd="3" destOrd="0" presId="urn:microsoft.com/office/officeart/2005/8/layout/default"/>
    <dgm:cxn modelId="{E310788B-27B2-4D02-8172-53A8608701A0}" type="presParOf" srcId="{A48BC028-DF9E-4003-8A26-0DA786981894}" destId="{609C0EFF-F859-4E29-8A40-5203B176D66E}" srcOrd="4" destOrd="0" presId="urn:microsoft.com/office/officeart/2005/8/layout/default"/>
    <dgm:cxn modelId="{3F45AD4C-6D2C-4C2A-AE42-67E361DDF27F}" type="presParOf" srcId="{A48BC028-DF9E-4003-8A26-0DA786981894}" destId="{24A328AF-7A3A-4AD8-8A94-972EE298B939}" srcOrd="5" destOrd="0" presId="urn:microsoft.com/office/officeart/2005/8/layout/default"/>
    <dgm:cxn modelId="{22138F2B-6960-4B80-950B-18C4FBF1F733}" type="presParOf" srcId="{A48BC028-DF9E-4003-8A26-0DA786981894}" destId="{27F4082F-C440-4322-AC6A-F0D336B0D1D3}" srcOrd="6" destOrd="0" presId="urn:microsoft.com/office/officeart/2005/8/layout/default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E4C511D-E708-42F1-A83F-413DFF4EBE9C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2143CD4-FE0E-4030-B44F-BB28E847C289}">
      <dgm:prSet phldrT="[Text]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solidFill>
          <a:srgbClr val="3A6FA0"/>
        </a:solidFill>
      </dgm:spPr>
      <dgm:t>
        <a:bodyPr/>
        <a:lstStyle/>
        <a:p>
          <a:r>
            <a:rPr lang="en-GB" b="1" dirty="0">
              <a:solidFill>
                <a:schemeClr val="bg1"/>
              </a:solidFill>
            </a:rPr>
            <a:t>RISK</a:t>
          </a:r>
        </a:p>
      </dgm:t>
    </dgm:pt>
    <dgm:pt modelId="{FD145DA0-8EB2-4970-ACB3-4F09CC3DF85E}" type="parTrans" cxnId="{A870985A-F26E-43BA-B597-56CB9F9B1D9A}">
      <dgm:prSet/>
      <dgm:spPr/>
      <dgm:t>
        <a:bodyPr/>
        <a:lstStyle/>
        <a:p>
          <a:endParaRPr lang="en-GB"/>
        </a:p>
      </dgm:t>
    </dgm:pt>
    <dgm:pt modelId="{BA560CED-2B16-4EAB-BE0C-8AE335B79A90}" type="sibTrans" cxnId="{A870985A-F26E-43BA-B597-56CB9F9B1D9A}">
      <dgm:prSet/>
      <dgm:spPr/>
      <dgm:t>
        <a:bodyPr/>
        <a:lstStyle/>
        <a:p>
          <a:endParaRPr lang="en-GB"/>
        </a:p>
      </dgm:t>
    </dgm:pt>
    <dgm:pt modelId="{3E594656-4A3A-4D99-8E27-13F5CB19A2F6}">
      <dgm:prSet phldrT="[Text]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solidFill>
          <a:srgbClr val="3A6FA0"/>
        </a:solidFill>
      </dgm:spPr>
      <dgm:t>
        <a:bodyPr/>
        <a:lstStyle/>
        <a:p>
          <a:r>
            <a:rPr lang="en-GB" b="1" dirty="0">
              <a:solidFill>
                <a:schemeClr val="bg1"/>
              </a:solidFill>
            </a:rPr>
            <a:t>MITIGATION</a:t>
          </a:r>
        </a:p>
      </dgm:t>
    </dgm:pt>
    <dgm:pt modelId="{D662725C-B65C-475F-B782-E61BCB14CFF4}" type="parTrans" cxnId="{3AA93042-F7E7-4389-8DC1-26EADA2F11C6}">
      <dgm:prSet/>
      <dgm:spPr/>
      <dgm:t>
        <a:bodyPr/>
        <a:lstStyle/>
        <a:p>
          <a:endParaRPr lang="en-GB"/>
        </a:p>
      </dgm:t>
    </dgm:pt>
    <dgm:pt modelId="{1D66D41D-82D8-4764-B38C-BE6D9E071BBD}" type="sibTrans" cxnId="{3AA93042-F7E7-4389-8DC1-26EADA2F11C6}">
      <dgm:prSet/>
      <dgm:spPr/>
      <dgm:t>
        <a:bodyPr/>
        <a:lstStyle/>
        <a:p>
          <a:endParaRPr lang="en-GB"/>
        </a:p>
      </dgm:t>
    </dgm:pt>
    <dgm:pt modelId="{87707D6B-61F2-4E8A-8BFD-A4B484A965E9}" type="pres">
      <dgm:prSet presAssocID="{0E4C511D-E708-42F1-A83F-413DFF4EBE9C}" presName="Name0" presStyleCnt="0">
        <dgm:presLayoutVars>
          <dgm:dir/>
          <dgm:animLvl val="lvl"/>
          <dgm:resizeHandles val="exact"/>
        </dgm:presLayoutVars>
      </dgm:prSet>
      <dgm:spPr/>
    </dgm:pt>
    <dgm:pt modelId="{09935688-D8BD-430E-820A-FCD7DFD00D4F}" type="pres">
      <dgm:prSet presAssocID="{3E594656-4A3A-4D99-8E27-13F5CB19A2F6}" presName="boxAndChildren" presStyleCnt="0"/>
      <dgm:spPr/>
    </dgm:pt>
    <dgm:pt modelId="{ABDDAF8A-A774-4413-A41B-E59F55F95531}" type="pres">
      <dgm:prSet presAssocID="{3E594656-4A3A-4D99-8E27-13F5CB19A2F6}" presName="parentTextBox" presStyleLbl="node1" presStyleIdx="0" presStyleCnt="2"/>
      <dgm:spPr/>
    </dgm:pt>
    <dgm:pt modelId="{F0647EFE-3CA6-45CC-B026-B491C732406A}" type="pres">
      <dgm:prSet presAssocID="{BA560CED-2B16-4EAB-BE0C-8AE335B79A90}" presName="sp" presStyleCnt="0"/>
      <dgm:spPr/>
    </dgm:pt>
    <dgm:pt modelId="{604ED214-EEEB-4A2B-B062-2B9B1887DBFC}" type="pres">
      <dgm:prSet presAssocID="{72143CD4-FE0E-4030-B44F-BB28E847C289}" presName="arrowAndChildren" presStyleCnt="0"/>
      <dgm:spPr/>
    </dgm:pt>
    <dgm:pt modelId="{1E8A9462-B9D6-42D5-B12E-DEA304040686}" type="pres">
      <dgm:prSet presAssocID="{72143CD4-FE0E-4030-B44F-BB28E847C289}" presName="parentTextArrow" presStyleLbl="node1" presStyleIdx="1" presStyleCnt="2"/>
      <dgm:spPr/>
    </dgm:pt>
  </dgm:ptLst>
  <dgm:cxnLst>
    <dgm:cxn modelId="{3AA93042-F7E7-4389-8DC1-26EADA2F11C6}" srcId="{0E4C511D-E708-42F1-A83F-413DFF4EBE9C}" destId="{3E594656-4A3A-4D99-8E27-13F5CB19A2F6}" srcOrd="1" destOrd="0" parTransId="{D662725C-B65C-475F-B782-E61BCB14CFF4}" sibTransId="{1D66D41D-82D8-4764-B38C-BE6D9E071BBD}"/>
    <dgm:cxn modelId="{A870985A-F26E-43BA-B597-56CB9F9B1D9A}" srcId="{0E4C511D-E708-42F1-A83F-413DFF4EBE9C}" destId="{72143CD4-FE0E-4030-B44F-BB28E847C289}" srcOrd="0" destOrd="0" parTransId="{FD145DA0-8EB2-4970-ACB3-4F09CC3DF85E}" sibTransId="{BA560CED-2B16-4EAB-BE0C-8AE335B79A90}"/>
    <dgm:cxn modelId="{C9DCE2AE-E3D8-4AE5-BEB7-8A0B7BF2857D}" type="presOf" srcId="{72143CD4-FE0E-4030-B44F-BB28E847C289}" destId="{1E8A9462-B9D6-42D5-B12E-DEA304040686}" srcOrd="0" destOrd="0" presId="urn:microsoft.com/office/officeart/2005/8/layout/process4"/>
    <dgm:cxn modelId="{989EFEC2-3B83-4969-9284-9C58E91E4963}" type="presOf" srcId="{0E4C511D-E708-42F1-A83F-413DFF4EBE9C}" destId="{87707D6B-61F2-4E8A-8BFD-A4B484A965E9}" srcOrd="0" destOrd="0" presId="urn:microsoft.com/office/officeart/2005/8/layout/process4"/>
    <dgm:cxn modelId="{55DA51E6-7568-41E5-A0CA-F410587BB506}" type="presOf" srcId="{3E594656-4A3A-4D99-8E27-13F5CB19A2F6}" destId="{ABDDAF8A-A774-4413-A41B-E59F55F95531}" srcOrd="0" destOrd="0" presId="urn:microsoft.com/office/officeart/2005/8/layout/process4"/>
    <dgm:cxn modelId="{5AE0C788-FED6-4BFA-BD8C-0AA1B861E02A}" type="presParOf" srcId="{87707D6B-61F2-4E8A-8BFD-A4B484A965E9}" destId="{09935688-D8BD-430E-820A-FCD7DFD00D4F}" srcOrd="0" destOrd="0" presId="urn:microsoft.com/office/officeart/2005/8/layout/process4"/>
    <dgm:cxn modelId="{D2685A26-9368-4BE7-96FF-25FE2DE54AC7}" type="presParOf" srcId="{09935688-D8BD-430E-820A-FCD7DFD00D4F}" destId="{ABDDAF8A-A774-4413-A41B-E59F55F95531}" srcOrd="0" destOrd="0" presId="urn:microsoft.com/office/officeart/2005/8/layout/process4"/>
    <dgm:cxn modelId="{EA974191-6981-4C32-82E1-C396C66747CE}" type="presParOf" srcId="{87707D6B-61F2-4E8A-8BFD-A4B484A965E9}" destId="{F0647EFE-3CA6-45CC-B026-B491C732406A}" srcOrd="1" destOrd="0" presId="urn:microsoft.com/office/officeart/2005/8/layout/process4"/>
    <dgm:cxn modelId="{B02928D6-18BF-4508-8F64-81976AA0E740}" type="presParOf" srcId="{87707D6B-61F2-4E8A-8BFD-A4B484A965E9}" destId="{604ED214-EEEB-4A2B-B062-2B9B1887DBFC}" srcOrd="2" destOrd="0" presId="urn:microsoft.com/office/officeart/2005/8/layout/process4"/>
    <dgm:cxn modelId="{3D5F0BCD-4ECC-4D9E-BD60-16A37E66C89B}" type="presParOf" srcId="{604ED214-EEEB-4A2B-B062-2B9B1887DBFC}" destId="{1E8A9462-B9D6-42D5-B12E-DEA304040686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E4C511D-E708-42F1-A83F-413DFF4EBE9C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2143CD4-FE0E-4030-B44F-BB28E847C289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 sz="1600" dirty="0"/>
            <a:t>Researcher bias</a:t>
          </a:r>
        </a:p>
      </dgm:t>
    </dgm:pt>
    <dgm:pt modelId="{FD145DA0-8EB2-4970-ACB3-4F09CC3DF85E}" type="parTrans" cxnId="{A870985A-F26E-43BA-B597-56CB9F9B1D9A}">
      <dgm:prSet/>
      <dgm:spPr/>
      <dgm:t>
        <a:bodyPr/>
        <a:lstStyle/>
        <a:p>
          <a:endParaRPr lang="en-GB"/>
        </a:p>
      </dgm:t>
    </dgm:pt>
    <dgm:pt modelId="{BA560CED-2B16-4EAB-BE0C-8AE335B79A90}" type="sibTrans" cxnId="{A870985A-F26E-43BA-B597-56CB9F9B1D9A}">
      <dgm:prSet/>
      <dgm:spPr/>
      <dgm:t>
        <a:bodyPr/>
        <a:lstStyle/>
        <a:p>
          <a:endParaRPr lang="en-GB"/>
        </a:p>
      </dgm:t>
    </dgm:pt>
    <dgm:pt modelId="{3E594656-4A3A-4D99-8E27-13F5CB19A2F6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 sz="1600" dirty="0"/>
            <a:t>Triangulate (cross-reference)</a:t>
          </a:r>
        </a:p>
      </dgm:t>
    </dgm:pt>
    <dgm:pt modelId="{D662725C-B65C-475F-B782-E61BCB14CFF4}" type="parTrans" cxnId="{3AA93042-F7E7-4389-8DC1-26EADA2F11C6}">
      <dgm:prSet/>
      <dgm:spPr/>
      <dgm:t>
        <a:bodyPr/>
        <a:lstStyle/>
        <a:p>
          <a:endParaRPr lang="en-GB"/>
        </a:p>
      </dgm:t>
    </dgm:pt>
    <dgm:pt modelId="{1D66D41D-82D8-4764-B38C-BE6D9E071BBD}" type="sibTrans" cxnId="{3AA93042-F7E7-4389-8DC1-26EADA2F11C6}">
      <dgm:prSet/>
      <dgm:spPr/>
      <dgm:t>
        <a:bodyPr/>
        <a:lstStyle/>
        <a:p>
          <a:endParaRPr lang="en-GB"/>
        </a:p>
      </dgm:t>
    </dgm:pt>
    <dgm:pt modelId="{87707D6B-61F2-4E8A-8BFD-A4B484A965E9}" type="pres">
      <dgm:prSet presAssocID="{0E4C511D-E708-42F1-A83F-413DFF4EBE9C}" presName="Name0" presStyleCnt="0">
        <dgm:presLayoutVars>
          <dgm:dir/>
          <dgm:animLvl val="lvl"/>
          <dgm:resizeHandles val="exact"/>
        </dgm:presLayoutVars>
      </dgm:prSet>
      <dgm:spPr/>
    </dgm:pt>
    <dgm:pt modelId="{09935688-D8BD-430E-820A-FCD7DFD00D4F}" type="pres">
      <dgm:prSet presAssocID="{3E594656-4A3A-4D99-8E27-13F5CB19A2F6}" presName="boxAndChildren" presStyleCnt="0"/>
      <dgm:spPr/>
    </dgm:pt>
    <dgm:pt modelId="{ABDDAF8A-A774-4413-A41B-E59F55F95531}" type="pres">
      <dgm:prSet presAssocID="{3E594656-4A3A-4D99-8E27-13F5CB19A2F6}" presName="parentTextBox" presStyleLbl="node1" presStyleIdx="0" presStyleCnt="2"/>
      <dgm:spPr/>
    </dgm:pt>
    <dgm:pt modelId="{F0647EFE-3CA6-45CC-B026-B491C732406A}" type="pres">
      <dgm:prSet presAssocID="{BA560CED-2B16-4EAB-BE0C-8AE335B79A90}" presName="sp" presStyleCnt="0"/>
      <dgm:spPr/>
    </dgm:pt>
    <dgm:pt modelId="{604ED214-EEEB-4A2B-B062-2B9B1887DBFC}" type="pres">
      <dgm:prSet presAssocID="{72143CD4-FE0E-4030-B44F-BB28E847C289}" presName="arrowAndChildren" presStyleCnt="0"/>
      <dgm:spPr/>
    </dgm:pt>
    <dgm:pt modelId="{1E8A9462-B9D6-42D5-B12E-DEA304040686}" type="pres">
      <dgm:prSet presAssocID="{72143CD4-FE0E-4030-B44F-BB28E847C289}" presName="parentTextArrow" presStyleLbl="node1" presStyleIdx="1" presStyleCnt="2" custLinFactNeighborX="-3496" custLinFactNeighborY="581"/>
      <dgm:spPr/>
    </dgm:pt>
  </dgm:ptLst>
  <dgm:cxnLst>
    <dgm:cxn modelId="{3AA93042-F7E7-4389-8DC1-26EADA2F11C6}" srcId="{0E4C511D-E708-42F1-A83F-413DFF4EBE9C}" destId="{3E594656-4A3A-4D99-8E27-13F5CB19A2F6}" srcOrd="1" destOrd="0" parTransId="{D662725C-B65C-475F-B782-E61BCB14CFF4}" sibTransId="{1D66D41D-82D8-4764-B38C-BE6D9E071BBD}"/>
    <dgm:cxn modelId="{A870985A-F26E-43BA-B597-56CB9F9B1D9A}" srcId="{0E4C511D-E708-42F1-A83F-413DFF4EBE9C}" destId="{72143CD4-FE0E-4030-B44F-BB28E847C289}" srcOrd="0" destOrd="0" parTransId="{FD145DA0-8EB2-4970-ACB3-4F09CC3DF85E}" sibTransId="{BA560CED-2B16-4EAB-BE0C-8AE335B79A90}"/>
    <dgm:cxn modelId="{C9DCE2AE-E3D8-4AE5-BEB7-8A0B7BF2857D}" type="presOf" srcId="{72143CD4-FE0E-4030-B44F-BB28E847C289}" destId="{1E8A9462-B9D6-42D5-B12E-DEA304040686}" srcOrd="0" destOrd="0" presId="urn:microsoft.com/office/officeart/2005/8/layout/process4"/>
    <dgm:cxn modelId="{989EFEC2-3B83-4969-9284-9C58E91E4963}" type="presOf" srcId="{0E4C511D-E708-42F1-A83F-413DFF4EBE9C}" destId="{87707D6B-61F2-4E8A-8BFD-A4B484A965E9}" srcOrd="0" destOrd="0" presId="urn:microsoft.com/office/officeart/2005/8/layout/process4"/>
    <dgm:cxn modelId="{55DA51E6-7568-41E5-A0CA-F410587BB506}" type="presOf" srcId="{3E594656-4A3A-4D99-8E27-13F5CB19A2F6}" destId="{ABDDAF8A-A774-4413-A41B-E59F55F95531}" srcOrd="0" destOrd="0" presId="urn:microsoft.com/office/officeart/2005/8/layout/process4"/>
    <dgm:cxn modelId="{5AE0C788-FED6-4BFA-BD8C-0AA1B861E02A}" type="presParOf" srcId="{87707D6B-61F2-4E8A-8BFD-A4B484A965E9}" destId="{09935688-D8BD-430E-820A-FCD7DFD00D4F}" srcOrd="0" destOrd="0" presId="urn:microsoft.com/office/officeart/2005/8/layout/process4"/>
    <dgm:cxn modelId="{D2685A26-9368-4BE7-96FF-25FE2DE54AC7}" type="presParOf" srcId="{09935688-D8BD-430E-820A-FCD7DFD00D4F}" destId="{ABDDAF8A-A774-4413-A41B-E59F55F95531}" srcOrd="0" destOrd="0" presId="urn:microsoft.com/office/officeart/2005/8/layout/process4"/>
    <dgm:cxn modelId="{EA974191-6981-4C32-82E1-C396C66747CE}" type="presParOf" srcId="{87707D6B-61F2-4E8A-8BFD-A4B484A965E9}" destId="{F0647EFE-3CA6-45CC-B026-B491C732406A}" srcOrd="1" destOrd="0" presId="urn:microsoft.com/office/officeart/2005/8/layout/process4"/>
    <dgm:cxn modelId="{B02928D6-18BF-4508-8F64-81976AA0E740}" type="presParOf" srcId="{87707D6B-61F2-4E8A-8BFD-A4B484A965E9}" destId="{604ED214-EEEB-4A2B-B062-2B9B1887DBFC}" srcOrd="2" destOrd="0" presId="urn:microsoft.com/office/officeart/2005/8/layout/process4"/>
    <dgm:cxn modelId="{3D5F0BCD-4ECC-4D9E-BD60-16A37E66C89B}" type="presParOf" srcId="{604ED214-EEEB-4A2B-B062-2B9B1887DBFC}" destId="{1E8A9462-B9D6-42D5-B12E-DEA304040686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E4C511D-E708-42F1-A83F-413DFF4EBE9C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2143CD4-FE0E-4030-B44F-BB28E847C289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 sz="1600" dirty="0"/>
            <a:t>Researcher error </a:t>
          </a:r>
        </a:p>
      </dgm:t>
    </dgm:pt>
    <dgm:pt modelId="{FD145DA0-8EB2-4970-ACB3-4F09CC3DF85E}" type="parTrans" cxnId="{A870985A-F26E-43BA-B597-56CB9F9B1D9A}">
      <dgm:prSet/>
      <dgm:spPr/>
      <dgm:t>
        <a:bodyPr/>
        <a:lstStyle/>
        <a:p>
          <a:endParaRPr lang="en-GB"/>
        </a:p>
      </dgm:t>
    </dgm:pt>
    <dgm:pt modelId="{BA560CED-2B16-4EAB-BE0C-8AE335B79A90}" type="sibTrans" cxnId="{A870985A-F26E-43BA-B597-56CB9F9B1D9A}">
      <dgm:prSet/>
      <dgm:spPr/>
      <dgm:t>
        <a:bodyPr/>
        <a:lstStyle/>
        <a:p>
          <a:endParaRPr lang="en-GB"/>
        </a:p>
      </dgm:t>
    </dgm:pt>
    <dgm:pt modelId="{3E594656-4A3A-4D99-8E27-13F5CB19A2F6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 sz="1600" dirty="0"/>
            <a:t>Triangulate (cross-reference)</a:t>
          </a:r>
        </a:p>
      </dgm:t>
    </dgm:pt>
    <dgm:pt modelId="{D662725C-B65C-475F-B782-E61BCB14CFF4}" type="parTrans" cxnId="{3AA93042-F7E7-4389-8DC1-26EADA2F11C6}">
      <dgm:prSet/>
      <dgm:spPr/>
      <dgm:t>
        <a:bodyPr/>
        <a:lstStyle/>
        <a:p>
          <a:endParaRPr lang="en-GB"/>
        </a:p>
      </dgm:t>
    </dgm:pt>
    <dgm:pt modelId="{1D66D41D-82D8-4764-B38C-BE6D9E071BBD}" type="sibTrans" cxnId="{3AA93042-F7E7-4389-8DC1-26EADA2F11C6}">
      <dgm:prSet/>
      <dgm:spPr/>
      <dgm:t>
        <a:bodyPr/>
        <a:lstStyle/>
        <a:p>
          <a:endParaRPr lang="en-GB"/>
        </a:p>
      </dgm:t>
    </dgm:pt>
    <dgm:pt modelId="{87707D6B-61F2-4E8A-8BFD-A4B484A965E9}" type="pres">
      <dgm:prSet presAssocID="{0E4C511D-E708-42F1-A83F-413DFF4EBE9C}" presName="Name0" presStyleCnt="0">
        <dgm:presLayoutVars>
          <dgm:dir/>
          <dgm:animLvl val="lvl"/>
          <dgm:resizeHandles val="exact"/>
        </dgm:presLayoutVars>
      </dgm:prSet>
      <dgm:spPr/>
    </dgm:pt>
    <dgm:pt modelId="{09935688-D8BD-430E-820A-FCD7DFD00D4F}" type="pres">
      <dgm:prSet presAssocID="{3E594656-4A3A-4D99-8E27-13F5CB19A2F6}" presName="boxAndChildren" presStyleCnt="0"/>
      <dgm:spPr/>
    </dgm:pt>
    <dgm:pt modelId="{ABDDAF8A-A774-4413-A41B-E59F55F95531}" type="pres">
      <dgm:prSet presAssocID="{3E594656-4A3A-4D99-8E27-13F5CB19A2F6}" presName="parentTextBox" presStyleLbl="node1" presStyleIdx="0" presStyleCnt="2"/>
      <dgm:spPr/>
    </dgm:pt>
    <dgm:pt modelId="{F0647EFE-3CA6-45CC-B026-B491C732406A}" type="pres">
      <dgm:prSet presAssocID="{BA560CED-2B16-4EAB-BE0C-8AE335B79A90}" presName="sp" presStyleCnt="0"/>
      <dgm:spPr/>
    </dgm:pt>
    <dgm:pt modelId="{604ED214-EEEB-4A2B-B062-2B9B1887DBFC}" type="pres">
      <dgm:prSet presAssocID="{72143CD4-FE0E-4030-B44F-BB28E847C289}" presName="arrowAndChildren" presStyleCnt="0"/>
      <dgm:spPr/>
    </dgm:pt>
    <dgm:pt modelId="{1E8A9462-B9D6-42D5-B12E-DEA304040686}" type="pres">
      <dgm:prSet presAssocID="{72143CD4-FE0E-4030-B44F-BB28E847C289}" presName="parentTextArrow" presStyleLbl="node1" presStyleIdx="1" presStyleCnt="2" custLinFactNeighborX="1728" custLinFactNeighborY="59"/>
      <dgm:spPr/>
    </dgm:pt>
  </dgm:ptLst>
  <dgm:cxnLst>
    <dgm:cxn modelId="{3AA93042-F7E7-4389-8DC1-26EADA2F11C6}" srcId="{0E4C511D-E708-42F1-A83F-413DFF4EBE9C}" destId="{3E594656-4A3A-4D99-8E27-13F5CB19A2F6}" srcOrd="1" destOrd="0" parTransId="{D662725C-B65C-475F-B782-E61BCB14CFF4}" sibTransId="{1D66D41D-82D8-4764-B38C-BE6D9E071BBD}"/>
    <dgm:cxn modelId="{A870985A-F26E-43BA-B597-56CB9F9B1D9A}" srcId="{0E4C511D-E708-42F1-A83F-413DFF4EBE9C}" destId="{72143CD4-FE0E-4030-B44F-BB28E847C289}" srcOrd="0" destOrd="0" parTransId="{FD145DA0-8EB2-4970-ACB3-4F09CC3DF85E}" sibTransId="{BA560CED-2B16-4EAB-BE0C-8AE335B79A90}"/>
    <dgm:cxn modelId="{C9DCE2AE-E3D8-4AE5-BEB7-8A0B7BF2857D}" type="presOf" srcId="{72143CD4-FE0E-4030-B44F-BB28E847C289}" destId="{1E8A9462-B9D6-42D5-B12E-DEA304040686}" srcOrd="0" destOrd="0" presId="urn:microsoft.com/office/officeart/2005/8/layout/process4"/>
    <dgm:cxn modelId="{989EFEC2-3B83-4969-9284-9C58E91E4963}" type="presOf" srcId="{0E4C511D-E708-42F1-A83F-413DFF4EBE9C}" destId="{87707D6B-61F2-4E8A-8BFD-A4B484A965E9}" srcOrd="0" destOrd="0" presId="urn:microsoft.com/office/officeart/2005/8/layout/process4"/>
    <dgm:cxn modelId="{55DA51E6-7568-41E5-A0CA-F410587BB506}" type="presOf" srcId="{3E594656-4A3A-4D99-8E27-13F5CB19A2F6}" destId="{ABDDAF8A-A774-4413-A41B-E59F55F95531}" srcOrd="0" destOrd="0" presId="urn:microsoft.com/office/officeart/2005/8/layout/process4"/>
    <dgm:cxn modelId="{5AE0C788-FED6-4BFA-BD8C-0AA1B861E02A}" type="presParOf" srcId="{87707D6B-61F2-4E8A-8BFD-A4B484A965E9}" destId="{09935688-D8BD-430E-820A-FCD7DFD00D4F}" srcOrd="0" destOrd="0" presId="urn:microsoft.com/office/officeart/2005/8/layout/process4"/>
    <dgm:cxn modelId="{D2685A26-9368-4BE7-96FF-25FE2DE54AC7}" type="presParOf" srcId="{09935688-D8BD-430E-820A-FCD7DFD00D4F}" destId="{ABDDAF8A-A774-4413-A41B-E59F55F95531}" srcOrd="0" destOrd="0" presId="urn:microsoft.com/office/officeart/2005/8/layout/process4"/>
    <dgm:cxn modelId="{EA974191-6981-4C32-82E1-C396C66747CE}" type="presParOf" srcId="{87707D6B-61F2-4E8A-8BFD-A4B484A965E9}" destId="{F0647EFE-3CA6-45CC-B026-B491C732406A}" srcOrd="1" destOrd="0" presId="urn:microsoft.com/office/officeart/2005/8/layout/process4"/>
    <dgm:cxn modelId="{B02928D6-18BF-4508-8F64-81976AA0E740}" type="presParOf" srcId="{87707D6B-61F2-4E8A-8BFD-A4B484A965E9}" destId="{604ED214-EEEB-4A2B-B062-2B9B1887DBFC}" srcOrd="2" destOrd="0" presId="urn:microsoft.com/office/officeart/2005/8/layout/process4"/>
    <dgm:cxn modelId="{3D5F0BCD-4ECC-4D9E-BD60-16A37E66C89B}" type="presParOf" srcId="{604ED214-EEEB-4A2B-B062-2B9B1887DBFC}" destId="{1E8A9462-B9D6-42D5-B12E-DEA304040686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30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E4C511D-E708-42F1-A83F-413DFF4EBE9C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2143CD4-FE0E-4030-B44F-BB28E847C289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 sz="1600" dirty="0"/>
            <a:t>Hardware or software failure</a:t>
          </a:r>
        </a:p>
      </dgm:t>
    </dgm:pt>
    <dgm:pt modelId="{FD145DA0-8EB2-4970-ACB3-4F09CC3DF85E}" type="parTrans" cxnId="{A870985A-F26E-43BA-B597-56CB9F9B1D9A}">
      <dgm:prSet/>
      <dgm:spPr/>
      <dgm:t>
        <a:bodyPr/>
        <a:lstStyle/>
        <a:p>
          <a:endParaRPr lang="en-GB"/>
        </a:p>
      </dgm:t>
    </dgm:pt>
    <dgm:pt modelId="{BA560CED-2B16-4EAB-BE0C-8AE335B79A90}" type="sibTrans" cxnId="{A870985A-F26E-43BA-B597-56CB9F9B1D9A}">
      <dgm:prSet/>
      <dgm:spPr/>
      <dgm:t>
        <a:bodyPr/>
        <a:lstStyle/>
        <a:p>
          <a:endParaRPr lang="en-GB"/>
        </a:p>
      </dgm:t>
    </dgm:pt>
    <dgm:pt modelId="{3E594656-4A3A-4D99-8E27-13F5CB19A2F6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 sz="1600" dirty="0"/>
            <a:t>Secure cloud backup</a:t>
          </a:r>
        </a:p>
      </dgm:t>
    </dgm:pt>
    <dgm:pt modelId="{D662725C-B65C-475F-B782-E61BCB14CFF4}" type="parTrans" cxnId="{3AA93042-F7E7-4389-8DC1-26EADA2F11C6}">
      <dgm:prSet/>
      <dgm:spPr/>
      <dgm:t>
        <a:bodyPr/>
        <a:lstStyle/>
        <a:p>
          <a:endParaRPr lang="en-GB"/>
        </a:p>
      </dgm:t>
    </dgm:pt>
    <dgm:pt modelId="{1D66D41D-82D8-4764-B38C-BE6D9E071BBD}" type="sibTrans" cxnId="{3AA93042-F7E7-4389-8DC1-26EADA2F11C6}">
      <dgm:prSet/>
      <dgm:spPr/>
      <dgm:t>
        <a:bodyPr/>
        <a:lstStyle/>
        <a:p>
          <a:endParaRPr lang="en-GB"/>
        </a:p>
      </dgm:t>
    </dgm:pt>
    <dgm:pt modelId="{87707D6B-61F2-4E8A-8BFD-A4B484A965E9}" type="pres">
      <dgm:prSet presAssocID="{0E4C511D-E708-42F1-A83F-413DFF4EBE9C}" presName="Name0" presStyleCnt="0">
        <dgm:presLayoutVars>
          <dgm:dir/>
          <dgm:animLvl val="lvl"/>
          <dgm:resizeHandles val="exact"/>
        </dgm:presLayoutVars>
      </dgm:prSet>
      <dgm:spPr/>
    </dgm:pt>
    <dgm:pt modelId="{09935688-D8BD-430E-820A-FCD7DFD00D4F}" type="pres">
      <dgm:prSet presAssocID="{3E594656-4A3A-4D99-8E27-13F5CB19A2F6}" presName="boxAndChildren" presStyleCnt="0"/>
      <dgm:spPr/>
    </dgm:pt>
    <dgm:pt modelId="{ABDDAF8A-A774-4413-A41B-E59F55F95531}" type="pres">
      <dgm:prSet presAssocID="{3E594656-4A3A-4D99-8E27-13F5CB19A2F6}" presName="parentTextBox" presStyleLbl="node1" presStyleIdx="0" presStyleCnt="2"/>
      <dgm:spPr/>
    </dgm:pt>
    <dgm:pt modelId="{F0647EFE-3CA6-45CC-B026-B491C732406A}" type="pres">
      <dgm:prSet presAssocID="{BA560CED-2B16-4EAB-BE0C-8AE335B79A90}" presName="sp" presStyleCnt="0"/>
      <dgm:spPr/>
    </dgm:pt>
    <dgm:pt modelId="{604ED214-EEEB-4A2B-B062-2B9B1887DBFC}" type="pres">
      <dgm:prSet presAssocID="{72143CD4-FE0E-4030-B44F-BB28E847C289}" presName="arrowAndChildren" presStyleCnt="0"/>
      <dgm:spPr/>
    </dgm:pt>
    <dgm:pt modelId="{1E8A9462-B9D6-42D5-B12E-DEA304040686}" type="pres">
      <dgm:prSet presAssocID="{72143CD4-FE0E-4030-B44F-BB28E847C289}" presName="parentTextArrow" presStyleLbl="node1" presStyleIdx="1" presStyleCnt="2"/>
      <dgm:spPr/>
    </dgm:pt>
  </dgm:ptLst>
  <dgm:cxnLst>
    <dgm:cxn modelId="{3AA93042-F7E7-4389-8DC1-26EADA2F11C6}" srcId="{0E4C511D-E708-42F1-A83F-413DFF4EBE9C}" destId="{3E594656-4A3A-4D99-8E27-13F5CB19A2F6}" srcOrd="1" destOrd="0" parTransId="{D662725C-B65C-475F-B782-E61BCB14CFF4}" sibTransId="{1D66D41D-82D8-4764-B38C-BE6D9E071BBD}"/>
    <dgm:cxn modelId="{A870985A-F26E-43BA-B597-56CB9F9B1D9A}" srcId="{0E4C511D-E708-42F1-A83F-413DFF4EBE9C}" destId="{72143CD4-FE0E-4030-B44F-BB28E847C289}" srcOrd="0" destOrd="0" parTransId="{FD145DA0-8EB2-4970-ACB3-4F09CC3DF85E}" sibTransId="{BA560CED-2B16-4EAB-BE0C-8AE335B79A90}"/>
    <dgm:cxn modelId="{C9DCE2AE-E3D8-4AE5-BEB7-8A0B7BF2857D}" type="presOf" srcId="{72143CD4-FE0E-4030-B44F-BB28E847C289}" destId="{1E8A9462-B9D6-42D5-B12E-DEA304040686}" srcOrd="0" destOrd="0" presId="urn:microsoft.com/office/officeart/2005/8/layout/process4"/>
    <dgm:cxn modelId="{989EFEC2-3B83-4969-9284-9C58E91E4963}" type="presOf" srcId="{0E4C511D-E708-42F1-A83F-413DFF4EBE9C}" destId="{87707D6B-61F2-4E8A-8BFD-A4B484A965E9}" srcOrd="0" destOrd="0" presId="urn:microsoft.com/office/officeart/2005/8/layout/process4"/>
    <dgm:cxn modelId="{55DA51E6-7568-41E5-A0CA-F410587BB506}" type="presOf" srcId="{3E594656-4A3A-4D99-8E27-13F5CB19A2F6}" destId="{ABDDAF8A-A774-4413-A41B-E59F55F95531}" srcOrd="0" destOrd="0" presId="urn:microsoft.com/office/officeart/2005/8/layout/process4"/>
    <dgm:cxn modelId="{5AE0C788-FED6-4BFA-BD8C-0AA1B861E02A}" type="presParOf" srcId="{87707D6B-61F2-4E8A-8BFD-A4B484A965E9}" destId="{09935688-D8BD-430E-820A-FCD7DFD00D4F}" srcOrd="0" destOrd="0" presId="urn:microsoft.com/office/officeart/2005/8/layout/process4"/>
    <dgm:cxn modelId="{D2685A26-9368-4BE7-96FF-25FE2DE54AC7}" type="presParOf" srcId="{09935688-D8BD-430E-820A-FCD7DFD00D4F}" destId="{ABDDAF8A-A774-4413-A41B-E59F55F95531}" srcOrd="0" destOrd="0" presId="urn:microsoft.com/office/officeart/2005/8/layout/process4"/>
    <dgm:cxn modelId="{EA974191-6981-4C32-82E1-C396C66747CE}" type="presParOf" srcId="{87707D6B-61F2-4E8A-8BFD-A4B484A965E9}" destId="{F0647EFE-3CA6-45CC-B026-B491C732406A}" srcOrd="1" destOrd="0" presId="urn:microsoft.com/office/officeart/2005/8/layout/process4"/>
    <dgm:cxn modelId="{B02928D6-18BF-4508-8F64-81976AA0E740}" type="presParOf" srcId="{87707D6B-61F2-4E8A-8BFD-A4B484A965E9}" destId="{604ED214-EEEB-4A2B-B062-2B9B1887DBFC}" srcOrd="2" destOrd="0" presId="urn:microsoft.com/office/officeart/2005/8/layout/process4"/>
    <dgm:cxn modelId="{3D5F0BCD-4ECC-4D9E-BD60-16A37E66C89B}" type="presParOf" srcId="{604ED214-EEEB-4A2B-B062-2B9B1887DBFC}" destId="{1E8A9462-B9D6-42D5-B12E-DEA304040686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35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E4C511D-E708-42F1-A83F-413DFF4EBE9C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2143CD4-FE0E-4030-B44F-BB28E847C289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 sz="1600" dirty="0"/>
            <a:t>Too much or too little data</a:t>
          </a:r>
        </a:p>
      </dgm:t>
    </dgm:pt>
    <dgm:pt modelId="{FD145DA0-8EB2-4970-ACB3-4F09CC3DF85E}" type="parTrans" cxnId="{A870985A-F26E-43BA-B597-56CB9F9B1D9A}">
      <dgm:prSet/>
      <dgm:spPr/>
      <dgm:t>
        <a:bodyPr/>
        <a:lstStyle/>
        <a:p>
          <a:endParaRPr lang="en-GB"/>
        </a:p>
      </dgm:t>
    </dgm:pt>
    <dgm:pt modelId="{BA560CED-2B16-4EAB-BE0C-8AE335B79A90}" type="sibTrans" cxnId="{A870985A-F26E-43BA-B597-56CB9F9B1D9A}">
      <dgm:prSet/>
      <dgm:spPr/>
      <dgm:t>
        <a:bodyPr/>
        <a:lstStyle/>
        <a:p>
          <a:endParaRPr lang="en-GB"/>
        </a:p>
      </dgm:t>
    </dgm:pt>
    <dgm:pt modelId="{3E594656-4A3A-4D99-8E27-13F5CB19A2F6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 sz="1600" dirty="0"/>
            <a:t>Narrow or broaden sectors or themes</a:t>
          </a:r>
        </a:p>
      </dgm:t>
    </dgm:pt>
    <dgm:pt modelId="{D662725C-B65C-475F-B782-E61BCB14CFF4}" type="parTrans" cxnId="{3AA93042-F7E7-4389-8DC1-26EADA2F11C6}">
      <dgm:prSet/>
      <dgm:spPr/>
      <dgm:t>
        <a:bodyPr/>
        <a:lstStyle/>
        <a:p>
          <a:endParaRPr lang="en-GB"/>
        </a:p>
      </dgm:t>
    </dgm:pt>
    <dgm:pt modelId="{1D66D41D-82D8-4764-B38C-BE6D9E071BBD}" type="sibTrans" cxnId="{3AA93042-F7E7-4389-8DC1-26EADA2F11C6}">
      <dgm:prSet/>
      <dgm:spPr/>
      <dgm:t>
        <a:bodyPr/>
        <a:lstStyle/>
        <a:p>
          <a:endParaRPr lang="en-GB"/>
        </a:p>
      </dgm:t>
    </dgm:pt>
    <dgm:pt modelId="{87707D6B-61F2-4E8A-8BFD-A4B484A965E9}" type="pres">
      <dgm:prSet presAssocID="{0E4C511D-E708-42F1-A83F-413DFF4EBE9C}" presName="Name0" presStyleCnt="0">
        <dgm:presLayoutVars>
          <dgm:dir/>
          <dgm:animLvl val="lvl"/>
          <dgm:resizeHandles val="exact"/>
        </dgm:presLayoutVars>
      </dgm:prSet>
      <dgm:spPr/>
    </dgm:pt>
    <dgm:pt modelId="{09935688-D8BD-430E-820A-FCD7DFD00D4F}" type="pres">
      <dgm:prSet presAssocID="{3E594656-4A3A-4D99-8E27-13F5CB19A2F6}" presName="boxAndChildren" presStyleCnt="0"/>
      <dgm:spPr/>
    </dgm:pt>
    <dgm:pt modelId="{ABDDAF8A-A774-4413-A41B-E59F55F95531}" type="pres">
      <dgm:prSet presAssocID="{3E594656-4A3A-4D99-8E27-13F5CB19A2F6}" presName="parentTextBox" presStyleLbl="node1" presStyleIdx="0" presStyleCnt="2"/>
      <dgm:spPr/>
    </dgm:pt>
    <dgm:pt modelId="{F0647EFE-3CA6-45CC-B026-B491C732406A}" type="pres">
      <dgm:prSet presAssocID="{BA560CED-2B16-4EAB-BE0C-8AE335B79A90}" presName="sp" presStyleCnt="0"/>
      <dgm:spPr/>
    </dgm:pt>
    <dgm:pt modelId="{604ED214-EEEB-4A2B-B062-2B9B1887DBFC}" type="pres">
      <dgm:prSet presAssocID="{72143CD4-FE0E-4030-B44F-BB28E847C289}" presName="arrowAndChildren" presStyleCnt="0"/>
      <dgm:spPr/>
    </dgm:pt>
    <dgm:pt modelId="{1E8A9462-B9D6-42D5-B12E-DEA304040686}" type="pres">
      <dgm:prSet presAssocID="{72143CD4-FE0E-4030-B44F-BB28E847C289}" presName="parentTextArrow" presStyleLbl="node1" presStyleIdx="1" presStyleCnt="2" custLinFactNeighborX="4117"/>
      <dgm:spPr/>
    </dgm:pt>
  </dgm:ptLst>
  <dgm:cxnLst>
    <dgm:cxn modelId="{3AA93042-F7E7-4389-8DC1-26EADA2F11C6}" srcId="{0E4C511D-E708-42F1-A83F-413DFF4EBE9C}" destId="{3E594656-4A3A-4D99-8E27-13F5CB19A2F6}" srcOrd="1" destOrd="0" parTransId="{D662725C-B65C-475F-B782-E61BCB14CFF4}" sibTransId="{1D66D41D-82D8-4764-B38C-BE6D9E071BBD}"/>
    <dgm:cxn modelId="{A870985A-F26E-43BA-B597-56CB9F9B1D9A}" srcId="{0E4C511D-E708-42F1-A83F-413DFF4EBE9C}" destId="{72143CD4-FE0E-4030-B44F-BB28E847C289}" srcOrd="0" destOrd="0" parTransId="{FD145DA0-8EB2-4970-ACB3-4F09CC3DF85E}" sibTransId="{BA560CED-2B16-4EAB-BE0C-8AE335B79A90}"/>
    <dgm:cxn modelId="{C9DCE2AE-E3D8-4AE5-BEB7-8A0B7BF2857D}" type="presOf" srcId="{72143CD4-FE0E-4030-B44F-BB28E847C289}" destId="{1E8A9462-B9D6-42D5-B12E-DEA304040686}" srcOrd="0" destOrd="0" presId="urn:microsoft.com/office/officeart/2005/8/layout/process4"/>
    <dgm:cxn modelId="{989EFEC2-3B83-4969-9284-9C58E91E4963}" type="presOf" srcId="{0E4C511D-E708-42F1-A83F-413DFF4EBE9C}" destId="{87707D6B-61F2-4E8A-8BFD-A4B484A965E9}" srcOrd="0" destOrd="0" presId="urn:microsoft.com/office/officeart/2005/8/layout/process4"/>
    <dgm:cxn modelId="{55DA51E6-7568-41E5-A0CA-F410587BB506}" type="presOf" srcId="{3E594656-4A3A-4D99-8E27-13F5CB19A2F6}" destId="{ABDDAF8A-A774-4413-A41B-E59F55F95531}" srcOrd="0" destOrd="0" presId="urn:microsoft.com/office/officeart/2005/8/layout/process4"/>
    <dgm:cxn modelId="{5AE0C788-FED6-4BFA-BD8C-0AA1B861E02A}" type="presParOf" srcId="{87707D6B-61F2-4E8A-8BFD-A4B484A965E9}" destId="{09935688-D8BD-430E-820A-FCD7DFD00D4F}" srcOrd="0" destOrd="0" presId="urn:microsoft.com/office/officeart/2005/8/layout/process4"/>
    <dgm:cxn modelId="{D2685A26-9368-4BE7-96FF-25FE2DE54AC7}" type="presParOf" srcId="{09935688-D8BD-430E-820A-FCD7DFD00D4F}" destId="{ABDDAF8A-A774-4413-A41B-E59F55F95531}" srcOrd="0" destOrd="0" presId="urn:microsoft.com/office/officeart/2005/8/layout/process4"/>
    <dgm:cxn modelId="{EA974191-6981-4C32-82E1-C396C66747CE}" type="presParOf" srcId="{87707D6B-61F2-4E8A-8BFD-A4B484A965E9}" destId="{F0647EFE-3CA6-45CC-B026-B491C732406A}" srcOrd="1" destOrd="0" presId="urn:microsoft.com/office/officeart/2005/8/layout/process4"/>
    <dgm:cxn modelId="{B02928D6-18BF-4508-8F64-81976AA0E740}" type="presParOf" srcId="{87707D6B-61F2-4E8A-8BFD-A4B484A965E9}" destId="{604ED214-EEEB-4A2B-B062-2B9B1887DBFC}" srcOrd="2" destOrd="0" presId="urn:microsoft.com/office/officeart/2005/8/layout/process4"/>
    <dgm:cxn modelId="{3D5F0BCD-4ECC-4D9E-BD60-16A37E66C89B}" type="presParOf" srcId="{604ED214-EEEB-4A2B-B062-2B9B1887DBFC}" destId="{1E8A9462-B9D6-42D5-B12E-DEA304040686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40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6F529A5B-E0B8-45EA-83AC-79AB0172FC87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1E8AAD5-D461-4169-997F-8A51AE16CB68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rgbClr val="528CC1"/>
          </a:solidFill>
        </a:ln>
      </dgm:spPr>
      <dgm:t>
        <a:bodyPr/>
        <a:lstStyle/>
        <a:p>
          <a:pPr algn="r"/>
          <a:r>
            <a:rPr lang="en-GB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Introduction</a:t>
          </a:r>
        </a:p>
      </dgm:t>
    </dgm:pt>
    <dgm:pt modelId="{5CE266C6-5B26-4A9D-BEFB-0E7E1121BD3F}" type="parTrans" cxnId="{D8FBDFB4-19AA-470B-9944-E8711109DEFE}">
      <dgm:prSet/>
      <dgm:spPr/>
      <dgm:t>
        <a:bodyPr/>
        <a:lstStyle/>
        <a:p>
          <a:endParaRPr lang="en-GB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389D67F4-8B65-495B-A21A-FA831C88B779}" type="sibTrans" cxnId="{D8FBDFB4-19AA-470B-9944-E8711109DEFE}">
      <dgm:prSet/>
      <dgm:spPr/>
      <dgm:t>
        <a:bodyPr/>
        <a:lstStyle/>
        <a:p>
          <a:endParaRPr lang="en-GB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8193503-A89F-431C-B4B4-D4512AA574D6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rgbClr val="528CC1"/>
          </a:solidFill>
        </a:ln>
      </dgm:spPr>
      <dgm:t>
        <a:bodyPr/>
        <a:lstStyle/>
        <a:p>
          <a:pPr algn="r"/>
          <a:r>
            <a:rPr lang="en-GB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Literature Review</a:t>
          </a:r>
        </a:p>
      </dgm:t>
    </dgm:pt>
    <dgm:pt modelId="{BCE99336-9F9C-4222-AD61-4CCEB2C884FB}" type="parTrans" cxnId="{199BFB91-5AC5-4CAB-B3E0-2350253D4944}">
      <dgm:prSet/>
      <dgm:spPr/>
      <dgm:t>
        <a:bodyPr/>
        <a:lstStyle/>
        <a:p>
          <a:endParaRPr lang="en-GB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E230AF1-EC31-484B-BCC3-83796509D99F}" type="sibTrans" cxnId="{199BFB91-5AC5-4CAB-B3E0-2350253D4944}">
      <dgm:prSet/>
      <dgm:spPr/>
      <dgm:t>
        <a:bodyPr/>
        <a:lstStyle/>
        <a:p>
          <a:endParaRPr lang="en-GB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864A068A-C753-4C2D-905A-05B5CD1108FB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rgbClr val="528CC1"/>
          </a:solidFill>
        </a:ln>
      </dgm:spPr>
      <dgm:t>
        <a:bodyPr/>
        <a:lstStyle/>
        <a:p>
          <a:pPr algn="r"/>
          <a:r>
            <a:rPr lang="en-GB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Methodology</a:t>
          </a:r>
        </a:p>
      </dgm:t>
    </dgm:pt>
    <dgm:pt modelId="{A2334CC9-1442-4D8E-85F2-C17629D4EE9E}" type="parTrans" cxnId="{6E18CB22-734F-4D7A-B353-99288761A24E}">
      <dgm:prSet/>
      <dgm:spPr/>
      <dgm:t>
        <a:bodyPr/>
        <a:lstStyle/>
        <a:p>
          <a:endParaRPr lang="en-GB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56DD8C90-29CD-4F87-8692-FE40976E4471}" type="sibTrans" cxnId="{6E18CB22-734F-4D7A-B353-99288761A24E}">
      <dgm:prSet/>
      <dgm:spPr/>
      <dgm:t>
        <a:bodyPr/>
        <a:lstStyle/>
        <a:p>
          <a:endParaRPr lang="en-GB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AB96597-EA9E-4E3A-AFE8-E2C95E7BE068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rgbClr val="528CC1"/>
          </a:solidFill>
        </a:ln>
      </dgm:spPr>
      <dgm:t>
        <a:bodyPr/>
        <a:lstStyle/>
        <a:p>
          <a:pPr algn="r"/>
          <a:r>
            <a:rPr lang="en-GB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Findings</a:t>
          </a:r>
        </a:p>
      </dgm:t>
    </dgm:pt>
    <dgm:pt modelId="{1D4BFADC-1C0E-4880-A814-EA1916E50AC6}" type="parTrans" cxnId="{A00FF8D1-E2FC-48E7-8C76-ABED57504CED}">
      <dgm:prSet/>
      <dgm:spPr/>
      <dgm:t>
        <a:bodyPr/>
        <a:lstStyle/>
        <a:p>
          <a:endParaRPr lang="en-GB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94AA8DA-2631-462A-BDA0-F8BC28120852}" type="sibTrans" cxnId="{A00FF8D1-E2FC-48E7-8C76-ABED57504CED}">
      <dgm:prSet/>
      <dgm:spPr/>
      <dgm:t>
        <a:bodyPr/>
        <a:lstStyle/>
        <a:p>
          <a:endParaRPr lang="en-GB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4053B900-2969-453F-A800-8781CF0D8100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rgbClr val="528CC1"/>
          </a:solidFill>
        </a:ln>
      </dgm:spPr>
      <dgm:t>
        <a:bodyPr/>
        <a:lstStyle/>
        <a:p>
          <a:pPr algn="r"/>
          <a:r>
            <a:rPr lang="en-GB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Discussion</a:t>
          </a:r>
        </a:p>
      </dgm:t>
    </dgm:pt>
    <dgm:pt modelId="{EDFC65AE-180B-4130-8CBF-C00101C676A8}" type="parTrans" cxnId="{9A3E680D-ED0B-4AE6-AEFE-89CFF150C5EF}">
      <dgm:prSet/>
      <dgm:spPr/>
      <dgm:t>
        <a:bodyPr/>
        <a:lstStyle/>
        <a:p>
          <a:endParaRPr lang="en-GB"/>
        </a:p>
      </dgm:t>
    </dgm:pt>
    <dgm:pt modelId="{D430B3E7-9422-43E3-AF85-757C9802F664}" type="sibTrans" cxnId="{9A3E680D-ED0B-4AE6-AEFE-89CFF150C5EF}">
      <dgm:prSet/>
      <dgm:spPr/>
      <dgm:t>
        <a:bodyPr/>
        <a:lstStyle/>
        <a:p>
          <a:endParaRPr lang="en-GB"/>
        </a:p>
      </dgm:t>
    </dgm:pt>
    <dgm:pt modelId="{EA1B5AB5-14BE-4C9E-B2B8-049D0AAE2EBC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rgbClr val="528CC1"/>
          </a:solidFill>
        </a:ln>
      </dgm:spPr>
      <dgm:t>
        <a:bodyPr/>
        <a:lstStyle/>
        <a:p>
          <a:pPr algn="r"/>
          <a:r>
            <a:rPr lang="en-GB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Conclusion</a:t>
          </a:r>
        </a:p>
      </dgm:t>
    </dgm:pt>
    <dgm:pt modelId="{B603D8F1-ABF7-427B-978D-5876BAF907B1}" type="parTrans" cxnId="{841B9C72-27D9-4361-9C63-48307089C93F}">
      <dgm:prSet/>
      <dgm:spPr/>
      <dgm:t>
        <a:bodyPr/>
        <a:lstStyle/>
        <a:p>
          <a:endParaRPr lang="en-GB"/>
        </a:p>
      </dgm:t>
    </dgm:pt>
    <dgm:pt modelId="{26274895-6064-4713-BF4F-77405F871002}" type="sibTrans" cxnId="{841B9C72-27D9-4361-9C63-48307089C93F}">
      <dgm:prSet/>
      <dgm:spPr/>
      <dgm:t>
        <a:bodyPr/>
        <a:lstStyle/>
        <a:p>
          <a:endParaRPr lang="en-GB"/>
        </a:p>
      </dgm:t>
    </dgm:pt>
    <dgm:pt modelId="{FD1B8977-C173-499A-BBBB-09F26FFC21F1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rgbClr val="528CC1"/>
          </a:solidFill>
        </a:ln>
      </dgm:spPr>
      <dgm:t>
        <a:bodyPr/>
        <a:lstStyle/>
        <a:p>
          <a:pPr algn="r"/>
          <a:r>
            <a:rPr lang="en-GB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References</a:t>
          </a:r>
        </a:p>
      </dgm:t>
    </dgm:pt>
    <dgm:pt modelId="{940B2C22-4893-4086-9283-0646795BEC46}" type="parTrans" cxnId="{1934C528-D8CE-4633-A2C6-7549B16F18A9}">
      <dgm:prSet/>
      <dgm:spPr/>
      <dgm:t>
        <a:bodyPr/>
        <a:lstStyle/>
        <a:p>
          <a:endParaRPr lang="en-GB"/>
        </a:p>
      </dgm:t>
    </dgm:pt>
    <dgm:pt modelId="{C83DB83D-CAFB-4A28-86EE-3475AFB71E32}" type="sibTrans" cxnId="{1934C528-D8CE-4633-A2C6-7549B16F18A9}">
      <dgm:prSet/>
      <dgm:spPr/>
      <dgm:t>
        <a:bodyPr/>
        <a:lstStyle/>
        <a:p>
          <a:endParaRPr lang="en-GB"/>
        </a:p>
      </dgm:t>
    </dgm:pt>
    <dgm:pt modelId="{FB6A0E15-6E81-4437-B6C6-82B6CA305C7E}" type="pres">
      <dgm:prSet presAssocID="{6F529A5B-E0B8-45EA-83AC-79AB0172FC87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21BF7AF-3634-4FE5-A8B9-725FDE5EFE02}" type="pres">
      <dgm:prSet presAssocID="{F1E8AAD5-D461-4169-997F-8A51AE16CB68}" presName="vertOne" presStyleCnt="0"/>
      <dgm:spPr/>
    </dgm:pt>
    <dgm:pt modelId="{A0AC7080-A40F-4347-A11F-4E7D9C2CE82C}" type="pres">
      <dgm:prSet presAssocID="{F1E8AAD5-D461-4169-997F-8A51AE16CB68}" presName="txOne" presStyleLbl="node0" presStyleIdx="0" presStyleCnt="1" custLinFactNeighborX="-1723" custLinFactNeighborY="89292">
        <dgm:presLayoutVars>
          <dgm:chPref val="3"/>
        </dgm:presLayoutVars>
      </dgm:prSet>
      <dgm:spPr/>
    </dgm:pt>
    <dgm:pt modelId="{FAE20ACE-89ED-4AA8-B113-E2AEF7B19AF1}" type="pres">
      <dgm:prSet presAssocID="{F1E8AAD5-D461-4169-997F-8A51AE16CB68}" presName="parTransOne" presStyleCnt="0"/>
      <dgm:spPr/>
    </dgm:pt>
    <dgm:pt modelId="{398B8CE1-716A-4B6E-B14A-75F4FD18DFF5}" type="pres">
      <dgm:prSet presAssocID="{F1E8AAD5-D461-4169-997F-8A51AE16CB68}" presName="horzOne" presStyleCnt="0"/>
      <dgm:spPr/>
    </dgm:pt>
    <dgm:pt modelId="{1D3A572E-226F-4FEF-861F-9C8AA65F8733}" type="pres">
      <dgm:prSet presAssocID="{98193503-A89F-431C-B4B4-D4512AA574D6}" presName="vertTwo" presStyleCnt="0"/>
      <dgm:spPr/>
    </dgm:pt>
    <dgm:pt modelId="{99444E8A-7443-4758-ABE1-762F2150291C}" type="pres">
      <dgm:prSet presAssocID="{98193503-A89F-431C-B4B4-D4512AA574D6}" presName="txTwo" presStyleLbl="node2" presStyleIdx="0" presStyleCnt="1" custLinFactNeighborX="0" custLinFactNeighborY="35234">
        <dgm:presLayoutVars>
          <dgm:chPref val="3"/>
        </dgm:presLayoutVars>
      </dgm:prSet>
      <dgm:spPr/>
    </dgm:pt>
    <dgm:pt modelId="{377AA413-10E6-4678-B8D3-C41777398084}" type="pres">
      <dgm:prSet presAssocID="{98193503-A89F-431C-B4B4-D4512AA574D6}" presName="parTransTwo" presStyleCnt="0"/>
      <dgm:spPr/>
    </dgm:pt>
    <dgm:pt modelId="{EE08BE30-56D5-4595-B862-EC4E5E41799E}" type="pres">
      <dgm:prSet presAssocID="{98193503-A89F-431C-B4B4-D4512AA574D6}" presName="horzTwo" presStyleCnt="0"/>
      <dgm:spPr/>
    </dgm:pt>
    <dgm:pt modelId="{141FE93A-7316-4A40-9DE8-1C11A28D3335}" type="pres">
      <dgm:prSet presAssocID="{864A068A-C753-4C2D-905A-05B5CD1108FB}" presName="vertThree" presStyleCnt="0"/>
      <dgm:spPr/>
    </dgm:pt>
    <dgm:pt modelId="{CF5B8178-1614-437D-80B6-7EC384C90C51}" type="pres">
      <dgm:prSet presAssocID="{864A068A-C753-4C2D-905A-05B5CD1108FB}" presName="txThree" presStyleLbl="node3" presStyleIdx="0" presStyleCnt="1" custLinFactNeighborY="35234">
        <dgm:presLayoutVars>
          <dgm:chPref val="3"/>
        </dgm:presLayoutVars>
      </dgm:prSet>
      <dgm:spPr/>
    </dgm:pt>
    <dgm:pt modelId="{8591D6F9-FE54-43E6-8492-B5A5AF37EAD2}" type="pres">
      <dgm:prSet presAssocID="{864A068A-C753-4C2D-905A-05B5CD1108FB}" presName="parTransThree" presStyleCnt="0"/>
      <dgm:spPr/>
    </dgm:pt>
    <dgm:pt modelId="{331EA0A1-0CBE-40C2-8181-A399D9369ED0}" type="pres">
      <dgm:prSet presAssocID="{864A068A-C753-4C2D-905A-05B5CD1108FB}" presName="horzThree" presStyleCnt="0"/>
      <dgm:spPr/>
    </dgm:pt>
    <dgm:pt modelId="{E4B0EEB4-3DA6-492F-AF06-1DF8F0AFD069}" type="pres">
      <dgm:prSet presAssocID="{BAB96597-EA9E-4E3A-AFE8-E2C95E7BE068}" presName="vertFour" presStyleCnt="0">
        <dgm:presLayoutVars>
          <dgm:chPref val="3"/>
        </dgm:presLayoutVars>
      </dgm:prSet>
      <dgm:spPr/>
    </dgm:pt>
    <dgm:pt modelId="{C4C8019F-1148-4AA8-B69F-B3AE8907CBB0}" type="pres">
      <dgm:prSet presAssocID="{BAB96597-EA9E-4E3A-AFE8-E2C95E7BE068}" presName="txFour" presStyleLbl="node4" presStyleIdx="0" presStyleCnt="4" custLinFactNeighborY="35234">
        <dgm:presLayoutVars>
          <dgm:chPref val="3"/>
        </dgm:presLayoutVars>
      </dgm:prSet>
      <dgm:spPr/>
    </dgm:pt>
    <dgm:pt modelId="{C98EDE0F-262B-41DC-9D0E-7498B17D4D48}" type="pres">
      <dgm:prSet presAssocID="{BAB96597-EA9E-4E3A-AFE8-E2C95E7BE068}" presName="parTransFour" presStyleCnt="0"/>
      <dgm:spPr/>
    </dgm:pt>
    <dgm:pt modelId="{A58184A8-0CAA-4510-BAF6-043A307C0638}" type="pres">
      <dgm:prSet presAssocID="{BAB96597-EA9E-4E3A-AFE8-E2C95E7BE068}" presName="horzFour" presStyleCnt="0"/>
      <dgm:spPr/>
    </dgm:pt>
    <dgm:pt modelId="{DFED7521-FF2D-4F28-BDD5-938E47018993}" type="pres">
      <dgm:prSet presAssocID="{4053B900-2969-453F-A800-8781CF0D8100}" presName="vertFour" presStyleCnt="0">
        <dgm:presLayoutVars>
          <dgm:chPref val="3"/>
        </dgm:presLayoutVars>
      </dgm:prSet>
      <dgm:spPr/>
    </dgm:pt>
    <dgm:pt modelId="{D357758E-A8D7-4997-8595-41B9BD6F75E3}" type="pres">
      <dgm:prSet presAssocID="{4053B900-2969-453F-A800-8781CF0D8100}" presName="txFour" presStyleLbl="node4" presStyleIdx="1" presStyleCnt="4" custLinFactNeighborY="35234">
        <dgm:presLayoutVars>
          <dgm:chPref val="3"/>
        </dgm:presLayoutVars>
      </dgm:prSet>
      <dgm:spPr/>
    </dgm:pt>
    <dgm:pt modelId="{A3475FF6-7AC8-4875-88F9-3953855C3FBC}" type="pres">
      <dgm:prSet presAssocID="{4053B900-2969-453F-A800-8781CF0D8100}" presName="parTransFour" presStyleCnt="0"/>
      <dgm:spPr/>
    </dgm:pt>
    <dgm:pt modelId="{E287ABFD-4C53-44B6-BCFF-852B2CE5B22B}" type="pres">
      <dgm:prSet presAssocID="{4053B900-2969-453F-A800-8781CF0D8100}" presName="horzFour" presStyleCnt="0"/>
      <dgm:spPr/>
    </dgm:pt>
    <dgm:pt modelId="{02C5B34C-72FD-4940-8088-05A14414EFE2}" type="pres">
      <dgm:prSet presAssocID="{EA1B5AB5-14BE-4C9E-B2B8-049D0AAE2EBC}" presName="vertFour" presStyleCnt="0">
        <dgm:presLayoutVars>
          <dgm:chPref val="3"/>
        </dgm:presLayoutVars>
      </dgm:prSet>
      <dgm:spPr/>
    </dgm:pt>
    <dgm:pt modelId="{FA6CFC33-DBE3-4C83-BCB3-55815AFF73CA}" type="pres">
      <dgm:prSet presAssocID="{EA1B5AB5-14BE-4C9E-B2B8-049D0AAE2EBC}" presName="txFour" presStyleLbl="node4" presStyleIdx="2" presStyleCnt="4" custLinFactNeighborY="35234">
        <dgm:presLayoutVars>
          <dgm:chPref val="3"/>
        </dgm:presLayoutVars>
      </dgm:prSet>
      <dgm:spPr/>
    </dgm:pt>
    <dgm:pt modelId="{33981A9E-8863-4540-80BD-9FDF79A54E15}" type="pres">
      <dgm:prSet presAssocID="{EA1B5AB5-14BE-4C9E-B2B8-049D0AAE2EBC}" presName="parTransFour" presStyleCnt="0"/>
      <dgm:spPr/>
    </dgm:pt>
    <dgm:pt modelId="{EA63114C-A0DB-4DCF-B319-E7052A8CA1EE}" type="pres">
      <dgm:prSet presAssocID="{EA1B5AB5-14BE-4C9E-B2B8-049D0AAE2EBC}" presName="horzFour" presStyleCnt="0"/>
      <dgm:spPr/>
    </dgm:pt>
    <dgm:pt modelId="{A7424CCA-48C5-47A4-BF87-6664A0D18C6C}" type="pres">
      <dgm:prSet presAssocID="{FD1B8977-C173-499A-BBBB-09F26FFC21F1}" presName="vertFour" presStyleCnt="0">
        <dgm:presLayoutVars>
          <dgm:chPref val="3"/>
        </dgm:presLayoutVars>
      </dgm:prSet>
      <dgm:spPr/>
    </dgm:pt>
    <dgm:pt modelId="{078BD63E-A663-4E6A-960B-AC8C0C8A42B9}" type="pres">
      <dgm:prSet presAssocID="{FD1B8977-C173-499A-BBBB-09F26FFC21F1}" presName="txFour" presStyleLbl="node4" presStyleIdx="3" presStyleCnt="4" custLinFactNeighborY="1641">
        <dgm:presLayoutVars>
          <dgm:chPref val="3"/>
        </dgm:presLayoutVars>
      </dgm:prSet>
      <dgm:spPr/>
    </dgm:pt>
    <dgm:pt modelId="{5A90A0B7-E309-4329-947F-F9B7A0A057B3}" type="pres">
      <dgm:prSet presAssocID="{FD1B8977-C173-499A-BBBB-09F26FFC21F1}" presName="horzFour" presStyleCnt="0"/>
      <dgm:spPr/>
    </dgm:pt>
  </dgm:ptLst>
  <dgm:cxnLst>
    <dgm:cxn modelId="{9A3E680D-ED0B-4AE6-AEFE-89CFF150C5EF}" srcId="{BAB96597-EA9E-4E3A-AFE8-E2C95E7BE068}" destId="{4053B900-2969-453F-A800-8781CF0D8100}" srcOrd="0" destOrd="0" parTransId="{EDFC65AE-180B-4130-8CBF-C00101C676A8}" sibTransId="{D430B3E7-9422-43E3-AF85-757C9802F664}"/>
    <dgm:cxn modelId="{DC42510E-948B-483E-8217-3D6A8D89E7C1}" type="presOf" srcId="{EA1B5AB5-14BE-4C9E-B2B8-049D0AAE2EBC}" destId="{FA6CFC33-DBE3-4C83-BCB3-55815AFF73CA}" srcOrd="0" destOrd="0" presId="urn:microsoft.com/office/officeart/2005/8/layout/hierarchy4"/>
    <dgm:cxn modelId="{02D5C118-D837-4D53-B097-5598DFFC12DA}" type="presOf" srcId="{F1E8AAD5-D461-4169-997F-8A51AE16CB68}" destId="{A0AC7080-A40F-4347-A11F-4E7D9C2CE82C}" srcOrd="0" destOrd="0" presId="urn:microsoft.com/office/officeart/2005/8/layout/hierarchy4"/>
    <dgm:cxn modelId="{DFB16C1F-743D-4B10-8D6F-25CB82E1A0D6}" type="presOf" srcId="{BAB96597-EA9E-4E3A-AFE8-E2C95E7BE068}" destId="{C4C8019F-1148-4AA8-B69F-B3AE8907CBB0}" srcOrd="0" destOrd="0" presId="urn:microsoft.com/office/officeart/2005/8/layout/hierarchy4"/>
    <dgm:cxn modelId="{6E18CB22-734F-4D7A-B353-99288761A24E}" srcId="{98193503-A89F-431C-B4B4-D4512AA574D6}" destId="{864A068A-C753-4C2D-905A-05B5CD1108FB}" srcOrd="0" destOrd="0" parTransId="{A2334CC9-1442-4D8E-85F2-C17629D4EE9E}" sibTransId="{56DD8C90-29CD-4F87-8692-FE40976E4471}"/>
    <dgm:cxn modelId="{FE3CF624-F746-47CE-8594-0CD525B4FF22}" type="presOf" srcId="{FD1B8977-C173-499A-BBBB-09F26FFC21F1}" destId="{078BD63E-A663-4E6A-960B-AC8C0C8A42B9}" srcOrd="0" destOrd="0" presId="urn:microsoft.com/office/officeart/2005/8/layout/hierarchy4"/>
    <dgm:cxn modelId="{1934C528-D8CE-4633-A2C6-7549B16F18A9}" srcId="{EA1B5AB5-14BE-4C9E-B2B8-049D0AAE2EBC}" destId="{FD1B8977-C173-499A-BBBB-09F26FFC21F1}" srcOrd="0" destOrd="0" parTransId="{940B2C22-4893-4086-9283-0646795BEC46}" sibTransId="{C83DB83D-CAFB-4A28-86EE-3475AFB71E32}"/>
    <dgm:cxn modelId="{FD37C528-FF9A-41CC-B287-CC9BD5853756}" type="presOf" srcId="{98193503-A89F-431C-B4B4-D4512AA574D6}" destId="{99444E8A-7443-4758-ABE1-762F2150291C}" srcOrd="0" destOrd="0" presId="urn:microsoft.com/office/officeart/2005/8/layout/hierarchy4"/>
    <dgm:cxn modelId="{B7426A5E-87F3-45B6-B970-0BFC337958D9}" type="presOf" srcId="{6F529A5B-E0B8-45EA-83AC-79AB0172FC87}" destId="{FB6A0E15-6E81-4437-B6C6-82B6CA305C7E}" srcOrd="0" destOrd="0" presId="urn:microsoft.com/office/officeart/2005/8/layout/hierarchy4"/>
    <dgm:cxn modelId="{C1242F6E-6289-4F6F-92F6-C1769921A69D}" type="presOf" srcId="{4053B900-2969-453F-A800-8781CF0D8100}" destId="{D357758E-A8D7-4997-8595-41B9BD6F75E3}" srcOrd="0" destOrd="0" presId="urn:microsoft.com/office/officeart/2005/8/layout/hierarchy4"/>
    <dgm:cxn modelId="{841B9C72-27D9-4361-9C63-48307089C93F}" srcId="{4053B900-2969-453F-A800-8781CF0D8100}" destId="{EA1B5AB5-14BE-4C9E-B2B8-049D0AAE2EBC}" srcOrd="0" destOrd="0" parTransId="{B603D8F1-ABF7-427B-978D-5876BAF907B1}" sibTransId="{26274895-6064-4713-BF4F-77405F871002}"/>
    <dgm:cxn modelId="{7F9C9776-AEB2-49B4-8F4D-2C4F21C61414}" type="presOf" srcId="{864A068A-C753-4C2D-905A-05B5CD1108FB}" destId="{CF5B8178-1614-437D-80B6-7EC384C90C51}" srcOrd="0" destOrd="0" presId="urn:microsoft.com/office/officeart/2005/8/layout/hierarchy4"/>
    <dgm:cxn modelId="{199BFB91-5AC5-4CAB-B3E0-2350253D4944}" srcId="{F1E8AAD5-D461-4169-997F-8A51AE16CB68}" destId="{98193503-A89F-431C-B4B4-D4512AA574D6}" srcOrd="0" destOrd="0" parTransId="{BCE99336-9F9C-4222-AD61-4CCEB2C884FB}" sibTransId="{6E230AF1-EC31-484B-BCC3-83796509D99F}"/>
    <dgm:cxn modelId="{D8FBDFB4-19AA-470B-9944-E8711109DEFE}" srcId="{6F529A5B-E0B8-45EA-83AC-79AB0172FC87}" destId="{F1E8AAD5-D461-4169-997F-8A51AE16CB68}" srcOrd="0" destOrd="0" parTransId="{5CE266C6-5B26-4A9D-BEFB-0E7E1121BD3F}" sibTransId="{389D67F4-8B65-495B-A21A-FA831C88B779}"/>
    <dgm:cxn modelId="{A00FF8D1-E2FC-48E7-8C76-ABED57504CED}" srcId="{864A068A-C753-4C2D-905A-05B5CD1108FB}" destId="{BAB96597-EA9E-4E3A-AFE8-E2C95E7BE068}" srcOrd="0" destOrd="0" parTransId="{1D4BFADC-1C0E-4880-A814-EA1916E50AC6}" sibTransId="{B94AA8DA-2631-462A-BDA0-F8BC28120852}"/>
    <dgm:cxn modelId="{7DD7F51C-E1F8-41B1-9186-BF46529CE524}" type="presParOf" srcId="{FB6A0E15-6E81-4437-B6C6-82B6CA305C7E}" destId="{E21BF7AF-3634-4FE5-A8B9-725FDE5EFE02}" srcOrd="0" destOrd="0" presId="urn:microsoft.com/office/officeart/2005/8/layout/hierarchy4"/>
    <dgm:cxn modelId="{6C6D06FB-51B8-49B1-9C83-E59A00901751}" type="presParOf" srcId="{E21BF7AF-3634-4FE5-A8B9-725FDE5EFE02}" destId="{A0AC7080-A40F-4347-A11F-4E7D9C2CE82C}" srcOrd="0" destOrd="0" presId="urn:microsoft.com/office/officeart/2005/8/layout/hierarchy4"/>
    <dgm:cxn modelId="{F5B25910-8331-4342-821F-98CC48634C82}" type="presParOf" srcId="{E21BF7AF-3634-4FE5-A8B9-725FDE5EFE02}" destId="{FAE20ACE-89ED-4AA8-B113-E2AEF7B19AF1}" srcOrd="1" destOrd="0" presId="urn:microsoft.com/office/officeart/2005/8/layout/hierarchy4"/>
    <dgm:cxn modelId="{F196E04D-DF0C-432F-A2D6-494F2C8F2B68}" type="presParOf" srcId="{E21BF7AF-3634-4FE5-A8B9-725FDE5EFE02}" destId="{398B8CE1-716A-4B6E-B14A-75F4FD18DFF5}" srcOrd="2" destOrd="0" presId="urn:microsoft.com/office/officeart/2005/8/layout/hierarchy4"/>
    <dgm:cxn modelId="{564EEE4A-98A4-48BA-A730-2ED79383F47B}" type="presParOf" srcId="{398B8CE1-716A-4B6E-B14A-75F4FD18DFF5}" destId="{1D3A572E-226F-4FEF-861F-9C8AA65F8733}" srcOrd="0" destOrd="0" presId="urn:microsoft.com/office/officeart/2005/8/layout/hierarchy4"/>
    <dgm:cxn modelId="{0B4AF800-ACE3-466B-924C-8B6ACCE62D41}" type="presParOf" srcId="{1D3A572E-226F-4FEF-861F-9C8AA65F8733}" destId="{99444E8A-7443-4758-ABE1-762F2150291C}" srcOrd="0" destOrd="0" presId="urn:microsoft.com/office/officeart/2005/8/layout/hierarchy4"/>
    <dgm:cxn modelId="{6C169EB4-650D-4EBF-AEBA-43C8780F571D}" type="presParOf" srcId="{1D3A572E-226F-4FEF-861F-9C8AA65F8733}" destId="{377AA413-10E6-4678-B8D3-C41777398084}" srcOrd="1" destOrd="0" presId="urn:microsoft.com/office/officeart/2005/8/layout/hierarchy4"/>
    <dgm:cxn modelId="{B3B20238-92A9-42BE-9746-73A53E436D8F}" type="presParOf" srcId="{1D3A572E-226F-4FEF-861F-9C8AA65F8733}" destId="{EE08BE30-56D5-4595-B862-EC4E5E41799E}" srcOrd="2" destOrd="0" presId="urn:microsoft.com/office/officeart/2005/8/layout/hierarchy4"/>
    <dgm:cxn modelId="{E0BD3E73-914E-49F8-A59C-376368B0486F}" type="presParOf" srcId="{EE08BE30-56D5-4595-B862-EC4E5E41799E}" destId="{141FE93A-7316-4A40-9DE8-1C11A28D3335}" srcOrd="0" destOrd="0" presId="urn:microsoft.com/office/officeart/2005/8/layout/hierarchy4"/>
    <dgm:cxn modelId="{A968F0BF-3B2C-4D6C-BAF1-5F0F07EF8DE9}" type="presParOf" srcId="{141FE93A-7316-4A40-9DE8-1C11A28D3335}" destId="{CF5B8178-1614-437D-80B6-7EC384C90C51}" srcOrd="0" destOrd="0" presId="urn:microsoft.com/office/officeart/2005/8/layout/hierarchy4"/>
    <dgm:cxn modelId="{2D665CE3-1117-4BAD-B947-D58B7C775FA7}" type="presParOf" srcId="{141FE93A-7316-4A40-9DE8-1C11A28D3335}" destId="{8591D6F9-FE54-43E6-8492-B5A5AF37EAD2}" srcOrd="1" destOrd="0" presId="urn:microsoft.com/office/officeart/2005/8/layout/hierarchy4"/>
    <dgm:cxn modelId="{D3D9B0E3-D4F9-443D-B73A-EB54310D687E}" type="presParOf" srcId="{141FE93A-7316-4A40-9DE8-1C11A28D3335}" destId="{331EA0A1-0CBE-40C2-8181-A399D9369ED0}" srcOrd="2" destOrd="0" presId="urn:microsoft.com/office/officeart/2005/8/layout/hierarchy4"/>
    <dgm:cxn modelId="{1B9C581A-7112-4EA5-9D97-14A1E03AFDEA}" type="presParOf" srcId="{331EA0A1-0CBE-40C2-8181-A399D9369ED0}" destId="{E4B0EEB4-3DA6-492F-AF06-1DF8F0AFD069}" srcOrd="0" destOrd="0" presId="urn:microsoft.com/office/officeart/2005/8/layout/hierarchy4"/>
    <dgm:cxn modelId="{2A02375B-C79B-4457-9C77-3F0D69B95951}" type="presParOf" srcId="{E4B0EEB4-3DA6-492F-AF06-1DF8F0AFD069}" destId="{C4C8019F-1148-4AA8-B69F-B3AE8907CBB0}" srcOrd="0" destOrd="0" presId="urn:microsoft.com/office/officeart/2005/8/layout/hierarchy4"/>
    <dgm:cxn modelId="{00522A1F-55E4-4A31-A952-DF44DD4CD605}" type="presParOf" srcId="{E4B0EEB4-3DA6-492F-AF06-1DF8F0AFD069}" destId="{C98EDE0F-262B-41DC-9D0E-7498B17D4D48}" srcOrd="1" destOrd="0" presId="urn:microsoft.com/office/officeart/2005/8/layout/hierarchy4"/>
    <dgm:cxn modelId="{1E31B3A0-1776-4EA0-ADE3-864D490DB1D1}" type="presParOf" srcId="{E4B0EEB4-3DA6-492F-AF06-1DF8F0AFD069}" destId="{A58184A8-0CAA-4510-BAF6-043A307C0638}" srcOrd="2" destOrd="0" presId="urn:microsoft.com/office/officeart/2005/8/layout/hierarchy4"/>
    <dgm:cxn modelId="{D78F8C65-D66B-455E-B6AC-C231F1ACB478}" type="presParOf" srcId="{A58184A8-0CAA-4510-BAF6-043A307C0638}" destId="{DFED7521-FF2D-4F28-BDD5-938E47018993}" srcOrd="0" destOrd="0" presId="urn:microsoft.com/office/officeart/2005/8/layout/hierarchy4"/>
    <dgm:cxn modelId="{D5F67286-E85C-4C15-BBC1-CED31BE13AFC}" type="presParOf" srcId="{DFED7521-FF2D-4F28-BDD5-938E47018993}" destId="{D357758E-A8D7-4997-8595-41B9BD6F75E3}" srcOrd="0" destOrd="0" presId="urn:microsoft.com/office/officeart/2005/8/layout/hierarchy4"/>
    <dgm:cxn modelId="{F5E6D803-C814-46D9-B53A-AE6C0F9624DF}" type="presParOf" srcId="{DFED7521-FF2D-4F28-BDD5-938E47018993}" destId="{A3475FF6-7AC8-4875-88F9-3953855C3FBC}" srcOrd="1" destOrd="0" presId="urn:microsoft.com/office/officeart/2005/8/layout/hierarchy4"/>
    <dgm:cxn modelId="{B2BD8F4A-F5DA-48DA-B5A4-4C6D067DC1BE}" type="presParOf" srcId="{DFED7521-FF2D-4F28-BDD5-938E47018993}" destId="{E287ABFD-4C53-44B6-BCFF-852B2CE5B22B}" srcOrd="2" destOrd="0" presId="urn:microsoft.com/office/officeart/2005/8/layout/hierarchy4"/>
    <dgm:cxn modelId="{F4DA6151-0704-4329-A5C0-926FE2F1B325}" type="presParOf" srcId="{E287ABFD-4C53-44B6-BCFF-852B2CE5B22B}" destId="{02C5B34C-72FD-4940-8088-05A14414EFE2}" srcOrd="0" destOrd="0" presId="urn:microsoft.com/office/officeart/2005/8/layout/hierarchy4"/>
    <dgm:cxn modelId="{B0097D22-18E1-4ACB-8E94-5635A173DF09}" type="presParOf" srcId="{02C5B34C-72FD-4940-8088-05A14414EFE2}" destId="{FA6CFC33-DBE3-4C83-BCB3-55815AFF73CA}" srcOrd="0" destOrd="0" presId="urn:microsoft.com/office/officeart/2005/8/layout/hierarchy4"/>
    <dgm:cxn modelId="{EEDA5488-08BE-46DD-8221-05D602F7C853}" type="presParOf" srcId="{02C5B34C-72FD-4940-8088-05A14414EFE2}" destId="{33981A9E-8863-4540-80BD-9FDF79A54E15}" srcOrd="1" destOrd="0" presId="urn:microsoft.com/office/officeart/2005/8/layout/hierarchy4"/>
    <dgm:cxn modelId="{8841CFB6-2544-4E43-8D04-A0CFE56DA8E1}" type="presParOf" srcId="{02C5B34C-72FD-4940-8088-05A14414EFE2}" destId="{EA63114C-A0DB-4DCF-B319-E7052A8CA1EE}" srcOrd="2" destOrd="0" presId="urn:microsoft.com/office/officeart/2005/8/layout/hierarchy4"/>
    <dgm:cxn modelId="{FBCA27A8-132B-40E9-B5BC-89A5E1708636}" type="presParOf" srcId="{EA63114C-A0DB-4DCF-B319-E7052A8CA1EE}" destId="{A7424CCA-48C5-47A4-BF87-6664A0D18C6C}" srcOrd="0" destOrd="0" presId="urn:microsoft.com/office/officeart/2005/8/layout/hierarchy4"/>
    <dgm:cxn modelId="{9F455A7A-2160-4419-9BDC-4B5780A9B9C3}" type="presParOf" srcId="{A7424CCA-48C5-47A4-BF87-6664A0D18C6C}" destId="{078BD63E-A663-4E6A-960B-AC8C0C8A42B9}" srcOrd="0" destOrd="0" presId="urn:microsoft.com/office/officeart/2005/8/layout/hierarchy4"/>
    <dgm:cxn modelId="{E000F7A2-7BEA-4BC5-9BB2-08E1A6DD25AE}" type="presParOf" srcId="{A7424CCA-48C5-47A4-BF87-6664A0D18C6C}" destId="{5A90A0B7-E309-4329-947F-F9B7A0A057B3}" srcOrd="1" destOrd="0" presId="urn:microsoft.com/office/officeart/2005/8/layout/hierarchy4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B0EA05-5E36-494D-9E95-1A40AD1AEC5A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D4C1230-0242-4B0E-A94F-B8C9259AD776}">
      <dgm:prSet phldrT="[Text]" custT="1"/>
      <dgm:spPr>
        <a:solidFill>
          <a:srgbClr val="7AA5D3"/>
        </a:solidFill>
      </dgm:spPr>
      <dgm:t>
        <a:bodyPr/>
        <a:lstStyle/>
        <a:p>
          <a:r>
            <a:rPr lang="en-GB" sz="1400" dirty="0">
              <a:latin typeface="Arial" panose="020B0604020202020204" pitchFamily="34" charset="0"/>
              <a:cs typeface="Arial" panose="020B0604020202020204" pitchFamily="34" charset="0"/>
            </a:rPr>
            <a:t>Neural Networks</a:t>
          </a:r>
        </a:p>
      </dgm:t>
    </dgm:pt>
    <dgm:pt modelId="{7FE97463-AF1B-4E4C-A530-F8883C1B90ED}" type="parTrans" cxnId="{0CC6E095-9E23-41DC-89DE-36B0F7599B7A}">
      <dgm:prSet/>
      <dgm:spPr/>
      <dgm:t>
        <a:bodyPr/>
        <a:lstStyle/>
        <a:p>
          <a:endParaRPr lang="en-GB"/>
        </a:p>
      </dgm:t>
    </dgm:pt>
    <dgm:pt modelId="{0A5EAA21-3F92-422F-AFCD-72BAD94C7D54}" type="sibTrans" cxnId="{0CC6E095-9E23-41DC-89DE-36B0F7599B7A}">
      <dgm:prSet/>
      <dgm:spPr/>
      <dgm:t>
        <a:bodyPr/>
        <a:lstStyle/>
        <a:p>
          <a:endParaRPr lang="en-GB"/>
        </a:p>
      </dgm:t>
    </dgm:pt>
    <dgm:pt modelId="{EC7A632C-3C6D-47E6-B0BD-0E84ED091D22}">
      <dgm:prSet phldrT="[Text]" custT="1"/>
      <dgm:spPr>
        <a:solidFill>
          <a:srgbClr val="7AA5D3"/>
        </a:solidFill>
      </dgm:spPr>
      <dgm:t>
        <a:bodyPr/>
        <a:lstStyle/>
        <a:p>
          <a:r>
            <a:rPr lang="en-GB" sz="1400" dirty="0">
              <a:latin typeface="Arial" panose="020B0604020202020204" pitchFamily="34" charset="0"/>
              <a:cs typeface="Arial" panose="020B0604020202020204" pitchFamily="34" charset="0"/>
            </a:rPr>
            <a:t>Transformers</a:t>
          </a:r>
        </a:p>
      </dgm:t>
    </dgm:pt>
    <dgm:pt modelId="{B14492A7-8FA4-4542-8C8B-0ECA8F213600}" type="parTrans" cxnId="{F16BEB9A-D8F8-496E-B6D4-B8C09AECC332}">
      <dgm:prSet/>
      <dgm:spPr/>
      <dgm:t>
        <a:bodyPr/>
        <a:lstStyle/>
        <a:p>
          <a:endParaRPr lang="en-GB"/>
        </a:p>
      </dgm:t>
    </dgm:pt>
    <dgm:pt modelId="{86D2C9AB-78F4-4942-8CB1-37C9E4EFF1C4}" type="sibTrans" cxnId="{F16BEB9A-D8F8-496E-B6D4-B8C09AECC332}">
      <dgm:prSet/>
      <dgm:spPr/>
      <dgm:t>
        <a:bodyPr/>
        <a:lstStyle/>
        <a:p>
          <a:endParaRPr lang="en-GB"/>
        </a:p>
      </dgm:t>
    </dgm:pt>
    <dgm:pt modelId="{266A1E0B-D798-4BBA-A7B3-9D2D1CD2AA40}" type="pres">
      <dgm:prSet presAssocID="{3AB0EA05-5E36-494D-9E95-1A40AD1AEC5A}" presName="Name0" presStyleCnt="0">
        <dgm:presLayoutVars>
          <dgm:chMax val="7"/>
          <dgm:resizeHandles val="exact"/>
        </dgm:presLayoutVars>
      </dgm:prSet>
      <dgm:spPr/>
    </dgm:pt>
    <dgm:pt modelId="{74620B76-E3E8-4AAC-AF83-8628E4647589}" type="pres">
      <dgm:prSet presAssocID="{3AB0EA05-5E36-494D-9E95-1A40AD1AEC5A}" presName="comp1" presStyleCnt="0"/>
      <dgm:spPr/>
    </dgm:pt>
    <dgm:pt modelId="{BAF4ABB6-CF22-431B-801E-9AF8949D6A56}" type="pres">
      <dgm:prSet presAssocID="{3AB0EA05-5E36-494D-9E95-1A40AD1AEC5A}" presName="circle1" presStyleLbl="node1" presStyleIdx="0" presStyleCnt="2" custScaleX="408851"/>
      <dgm:spPr/>
    </dgm:pt>
    <dgm:pt modelId="{2C012602-9052-44BD-A5B6-4CFA2F01D19B}" type="pres">
      <dgm:prSet presAssocID="{3AB0EA05-5E36-494D-9E95-1A40AD1AEC5A}" presName="c1text" presStyleLbl="node1" presStyleIdx="0" presStyleCnt="2">
        <dgm:presLayoutVars>
          <dgm:bulletEnabled val="1"/>
        </dgm:presLayoutVars>
      </dgm:prSet>
      <dgm:spPr/>
    </dgm:pt>
    <dgm:pt modelId="{16C94E91-8A00-4FD8-A278-D6790E0D4F78}" type="pres">
      <dgm:prSet presAssocID="{3AB0EA05-5E36-494D-9E95-1A40AD1AEC5A}" presName="comp2" presStyleCnt="0"/>
      <dgm:spPr/>
    </dgm:pt>
    <dgm:pt modelId="{D5CABCE3-57AD-438D-9904-95655F6EC087}" type="pres">
      <dgm:prSet presAssocID="{3AB0EA05-5E36-494D-9E95-1A40AD1AEC5A}" presName="circle2" presStyleLbl="node1" presStyleIdx="1" presStyleCnt="2" custScaleX="458658" custScaleY="61783" custLinFactNeighborX="301" custLinFactNeighborY="649"/>
      <dgm:spPr/>
    </dgm:pt>
    <dgm:pt modelId="{849202BF-8783-42B3-9144-817B423CBCC0}" type="pres">
      <dgm:prSet presAssocID="{3AB0EA05-5E36-494D-9E95-1A40AD1AEC5A}" presName="c2text" presStyleLbl="node1" presStyleIdx="1" presStyleCnt="2">
        <dgm:presLayoutVars>
          <dgm:bulletEnabled val="1"/>
        </dgm:presLayoutVars>
      </dgm:prSet>
      <dgm:spPr/>
    </dgm:pt>
  </dgm:ptLst>
  <dgm:cxnLst>
    <dgm:cxn modelId="{AD634403-103A-401B-B745-BF1DDF88E37A}" type="presOf" srcId="{CD4C1230-0242-4B0E-A94F-B8C9259AD776}" destId="{BAF4ABB6-CF22-431B-801E-9AF8949D6A56}" srcOrd="0" destOrd="0" presId="urn:microsoft.com/office/officeart/2005/8/layout/venn2"/>
    <dgm:cxn modelId="{6C38FA3B-DA8A-47E9-8B3F-7F182C50B978}" type="presOf" srcId="{3AB0EA05-5E36-494D-9E95-1A40AD1AEC5A}" destId="{266A1E0B-D798-4BBA-A7B3-9D2D1CD2AA40}" srcOrd="0" destOrd="0" presId="urn:microsoft.com/office/officeart/2005/8/layout/venn2"/>
    <dgm:cxn modelId="{CEC5C171-7BDA-47CB-BA5B-9EB70751D3D8}" type="presOf" srcId="{CD4C1230-0242-4B0E-A94F-B8C9259AD776}" destId="{2C012602-9052-44BD-A5B6-4CFA2F01D19B}" srcOrd="1" destOrd="0" presId="urn:microsoft.com/office/officeart/2005/8/layout/venn2"/>
    <dgm:cxn modelId="{841D257D-0AD5-493C-969E-B7C4DA085B43}" type="presOf" srcId="{EC7A632C-3C6D-47E6-B0BD-0E84ED091D22}" destId="{D5CABCE3-57AD-438D-9904-95655F6EC087}" srcOrd="0" destOrd="0" presId="urn:microsoft.com/office/officeart/2005/8/layout/venn2"/>
    <dgm:cxn modelId="{0CC6E095-9E23-41DC-89DE-36B0F7599B7A}" srcId="{3AB0EA05-5E36-494D-9E95-1A40AD1AEC5A}" destId="{CD4C1230-0242-4B0E-A94F-B8C9259AD776}" srcOrd="0" destOrd="0" parTransId="{7FE97463-AF1B-4E4C-A530-F8883C1B90ED}" sibTransId="{0A5EAA21-3F92-422F-AFCD-72BAD94C7D54}"/>
    <dgm:cxn modelId="{F16BEB9A-D8F8-496E-B6D4-B8C09AECC332}" srcId="{3AB0EA05-5E36-494D-9E95-1A40AD1AEC5A}" destId="{EC7A632C-3C6D-47E6-B0BD-0E84ED091D22}" srcOrd="1" destOrd="0" parTransId="{B14492A7-8FA4-4542-8C8B-0ECA8F213600}" sibTransId="{86D2C9AB-78F4-4942-8CB1-37C9E4EFF1C4}"/>
    <dgm:cxn modelId="{68BE06F6-A2B6-4BF7-B37D-881A5F63D9BB}" type="presOf" srcId="{EC7A632C-3C6D-47E6-B0BD-0E84ED091D22}" destId="{849202BF-8783-42B3-9144-817B423CBCC0}" srcOrd="1" destOrd="0" presId="urn:microsoft.com/office/officeart/2005/8/layout/venn2"/>
    <dgm:cxn modelId="{11E58C39-10AB-457C-B213-D65F9BE2329B}" type="presParOf" srcId="{266A1E0B-D798-4BBA-A7B3-9D2D1CD2AA40}" destId="{74620B76-E3E8-4AAC-AF83-8628E4647589}" srcOrd="0" destOrd="0" presId="urn:microsoft.com/office/officeart/2005/8/layout/venn2"/>
    <dgm:cxn modelId="{C38F6DAA-8945-4370-873F-45D645C6837A}" type="presParOf" srcId="{74620B76-E3E8-4AAC-AF83-8628E4647589}" destId="{BAF4ABB6-CF22-431B-801E-9AF8949D6A56}" srcOrd="0" destOrd="0" presId="urn:microsoft.com/office/officeart/2005/8/layout/venn2"/>
    <dgm:cxn modelId="{63B844C7-2179-43D3-A6AF-5898EE5BFB5F}" type="presParOf" srcId="{74620B76-E3E8-4AAC-AF83-8628E4647589}" destId="{2C012602-9052-44BD-A5B6-4CFA2F01D19B}" srcOrd="1" destOrd="0" presId="urn:microsoft.com/office/officeart/2005/8/layout/venn2"/>
    <dgm:cxn modelId="{62A4E495-E6B2-4F06-8710-5BD6CBC601B1}" type="presParOf" srcId="{266A1E0B-D798-4BBA-A7B3-9D2D1CD2AA40}" destId="{16C94E91-8A00-4FD8-A278-D6790E0D4F78}" srcOrd="1" destOrd="0" presId="urn:microsoft.com/office/officeart/2005/8/layout/venn2"/>
    <dgm:cxn modelId="{88C5FACA-FEB7-4A7F-A310-B25FA3A80C04}" type="presParOf" srcId="{16C94E91-8A00-4FD8-A278-D6790E0D4F78}" destId="{D5CABCE3-57AD-438D-9904-95655F6EC087}" srcOrd="0" destOrd="0" presId="urn:microsoft.com/office/officeart/2005/8/layout/venn2"/>
    <dgm:cxn modelId="{9262B23F-9218-497E-83E1-631E390B2E38}" type="presParOf" srcId="{16C94E91-8A00-4FD8-A278-D6790E0D4F78}" destId="{849202BF-8783-42B3-9144-817B423CBCC0}" srcOrd="1" destOrd="0" presId="urn:microsoft.com/office/officeart/2005/8/layout/venn2"/>
  </dgm:cxnLst>
  <dgm:bg>
    <a:noFill/>
  </dgm:bg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6F529A5B-E0B8-45EA-83AC-79AB0172FC87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1E8AAD5-D461-4169-997F-8A51AE16CB68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rgbClr val="528CC1"/>
          </a:solidFill>
        </a:ln>
      </dgm:spPr>
      <dgm:t>
        <a:bodyPr/>
        <a:lstStyle/>
        <a:p>
          <a:pPr algn="l"/>
          <a:r>
            <a:rPr lang="en-GB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LLMs in M&amp;E industry context </a:t>
          </a:r>
        </a:p>
      </dgm:t>
    </dgm:pt>
    <dgm:pt modelId="{5CE266C6-5B26-4A9D-BEFB-0E7E1121BD3F}" type="parTrans" cxnId="{D8FBDFB4-19AA-470B-9944-E8711109DEFE}">
      <dgm:prSet/>
      <dgm:spPr/>
      <dgm:t>
        <a:bodyPr/>
        <a:lstStyle/>
        <a:p>
          <a:endParaRPr lang="en-GB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389D67F4-8B65-495B-A21A-FA831C88B779}" type="sibTrans" cxnId="{D8FBDFB4-19AA-470B-9944-E8711109DEFE}">
      <dgm:prSet/>
      <dgm:spPr/>
      <dgm:t>
        <a:bodyPr/>
        <a:lstStyle/>
        <a:p>
          <a:endParaRPr lang="en-GB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8193503-A89F-431C-B4B4-D4512AA574D6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rgbClr val="528CC1"/>
          </a:solidFill>
        </a:ln>
      </dgm:spPr>
      <dgm:t>
        <a:bodyPr/>
        <a:lstStyle/>
        <a:p>
          <a:pPr algn="l"/>
          <a:r>
            <a:rPr lang="en-GB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Theories and academic themes </a:t>
          </a:r>
        </a:p>
      </dgm:t>
    </dgm:pt>
    <dgm:pt modelId="{BCE99336-9F9C-4222-AD61-4CCEB2C884FB}" type="parTrans" cxnId="{199BFB91-5AC5-4CAB-B3E0-2350253D4944}">
      <dgm:prSet/>
      <dgm:spPr/>
      <dgm:t>
        <a:bodyPr/>
        <a:lstStyle/>
        <a:p>
          <a:endParaRPr lang="en-GB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E230AF1-EC31-484B-BCC3-83796509D99F}" type="sibTrans" cxnId="{199BFB91-5AC5-4CAB-B3E0-2350253D4944}">
      <dgm:prSet/>
      <dgm:spPr/>
      <dgm:t>
        <a:bodyPr/>
        <a:lstStyle/>
        <a:p>
          <a:endParaRPr lang="en-GB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864A068A-C753-4C2D-905A-05B5CD1108FB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rgbClr val="528CC1"/>
          </a:solidFill>
        </a:ln>
      </dgm:spPr>
      <dgm:t>
        <a:bodyPr/>
        <a:lstStyle/>
        <a:p>
          <a:pPr algn="l"/>
          <a:r>
            <a:rPr lang="en-GB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Methods: how and why</a:t>
          </a:r>
        </a:p>
      </dgm:t>
    </dgm:pt>
    <dgm:pt modelId="{A2334CC9-1442-4D8E-85F2-C17629D4EE9E}" type="parTrans" cxnId="{6E18CB22-734F-4D7A-B353-99288761A24E}">
      <dgm:prSet/>
      <dgm:spPr/>
      <dgm:t>
        <a:bodyPr/>
        <a:lstStyle/>
        <a:p>
          <a:endParaRPr lang="en-GB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56DD8C90-29CD-4F87-8692-FE40976E4471}" type="sibTrans" cxnId="{6E18CB22-734F-4D7A-B353-99288761A24E}">
      <dgm:prSet/>
      <dgm:spPr/>
      <dgm:t>
        <a:bodyPr/>
        <a:lstStyle/>
        <a:p>
          <a:endParaRPr lang="en-GB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AB96597-EA9E-4E3A-AFE8-E2C95E7BE068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rgbClr val="528CC1"/>
          </a:solidFill>
        </a:ln>
      </dgm:spPr>
      <dgm:t>
        <a:bodyPr/>
        <a:lstStyle/>
        <a:p>
          <a:pPr algn="l"/>
          <a:r>
            <a:rPr lang="en-GB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Summarise and visualise data</a:t>
          </a:r>
        </a:p>
      </dgm:t>
    </dgm:pt>
    <dgm:pt modelId="{1D4BFADC-1C0E-4880-A814-EA1916E50AC6}" type="parTrans" cxnId="{A00FF8D1-E2FC-48E7-8C76-ABED57504CED}">
      <dgm:prSet/>
      <dgm:spPr/>
      <dgm:t>
        <a:bodyPr/>
        <a:lstStyle/>
        <a:p>
          <a:endParaRPr lang="en-GB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94AA8DA-2631-462A-BDA0-F8BC28120852}" type="sibTrans" cxnId="{A00FF8D1-E2FC-48E7-8C76-ABED57504CED}">
      <dgm:prSet/>
      <dgm:spPr/>
      <dgm:t>
        <a:bodyPr/>
        <a:lstStyle/>
        <a:p>
          <a:endParaRPr lang="en-GB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4053B900-2969-453F-A800-8781CF0D8100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rgbClr val="528CC1"/>
          </a:solidFill>
        </a:ln>
      </dgm:spPr>
      <dgm:t>
        <a:bodyPr/>
        <a:lstStyle/>
        <a:p>
          <a:pPr algn="l"/>
          <a:r>
            <a:rPr lang="en-GB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Analysis, themes, issues, opportunities</a:t>
          </a:r>
        </a:p>
      </dgm:t>
    </dgm:pt>
    <dgm:pt modelId="{EDFC65AE-180B-4130-8CBF-C00101C676A8}" type="parTrans" cxnId="{9A3E680D-ED0B-4AE6-AEFE-89CFF150C5EF}">
      <dgm:prSet/>
      <dgm:spPr/>
      <dgm:t>
        <a:bodyPr/>
        <a:lstStyle/>
        <a:p>
          <a:endParaRPr lang="en-GB"/>
        </a:p>
      </dgm:t>
    </dgm:pt>
    <dgm:pt modelId="{D430B3E7-9422-43E3-AF85-757C9802F664}" type="sibTrans" cxnId="{9A3E680D-ED0B-4AE6-AEFE-89CFF150C5EF}">
      <dgm:prSet/>
      <dgm:spPr/>
      <dgm:t>
        <a:bodyPr/>
        <a:lstStyle/>
        <a:p>
          <a:endParaRPr lang="en-GB"/>
        </a:p>
      </dgm:t>
    </dgm:pt>
    <dgm:pt modelId="{EA1B5AB5-14BE-4C9E-B2B8-049D0AAE2EBC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rgbClr val="528CC1"/>
          </a:solidFill>
        </a:ln>
      </dgm:spPr>
      <dgm:t>
        <a:bodyPr/>
        <a:lstStyle/>
        <a:p>
          <a:pPr algn="l"/>
          <a:r>
            <a:rPr lang="en-GB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Foundation for understanding impact</a:t>
          </a:r>
        </a:p>
      </dgm:t>
    </dgm:pt>
    <dgm:pt modelId="{B603D8F1-ABF7-427B-978D-5876BAF907B1}" type="parTrans" cxnId="{841B9C72-27D9-4361-9C63-48307089C93F}">
      <dgm:prSet/>
      <dgm:spPr/>
      <dgm:t>
        <a:bodyPr/>
        <a:lstStyle/>
        <a:p>
          <a:endParaRPr lang="en-GB"/>
        </a:p>
      </dgm:t>
    </dgm:pt>
    <dgm:pt modelId="{26274895-6064-4713-BF4F-77405F871002}" type="sibTrans" cxnId="{841B9C72-27D9-4361-9C63-48307089C93F}">
      <dgm:prSet/>
      <dgm:spPr/>
      <dgm:t>
        <a:bodyPr/>
        <a:lstStyle/>
        <a:p>
          <a:endParaRPr lang="en-GB"/>
        </a:p>
      </dgm:t>
    </dgm:pt>
    <dgm:pt modelId="{FD1B8977-C173-499A-BBBB-09F26FFC21F1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rgbClr val="528CC1"/>
          </a:solidFill>
        </a:ln>
      </dgm:spPr>
      <dgm:t>
        <a:bodyPr/>
        <a:lstStyle/>
        <a:p>
          <a:pPr algn="l"/>
          <a:r>
            <a:rPr lang="en-GB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List </a:t>
          </a:r>
        </a:p>
      </dgm:t>
    </dgm:pt>
    <dgm:pt modelId="{940B2C22-4893-4086-9283-0646795BEC46}" type="parTrans" cxnId="{1934C528-D8CE-4633-A2C6-7549B16F18A9}">
      <dgm:prSet/>
      <dgm:spPr/>
      <dgm:t>
        <a:bodyPr/>
        <a:lstStyle/>
        <a:p>
          <a:endParaRPr lang="en-GB"/>
        </a:p>
      </dgm:t>
    </dgm:pt>
    <dgm:pt modelId="{C83DB83D-CAFB-4A28-86EE-3475AFB71E32}" type="sibTrans" cxnId="{1934C528-D8CE-4633-A2C6-7549B16F18A9}">
      <dgm:prSet/>
      <dgm:spPr/>
      <dgm:t>
        <a:bodyPr/>
        <a:lstStyle/>
        <a:p>
          <a:endParaRPr lang="en-GB"/>
        </a:p>
      </dgm:t>
    </dgm:pt>
    <dgm:pt modelId="{FB6A0E15-6E81-4437-B6C6-82B6CA305C7E}" type="pres">
      <dgm:prSet presAssocID="{6F529A5B-E0B8-45EA-83AC-79AB0172FC87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21BF7AF-3634-4FE5-A8B9-725FDE5EFE02}" type="pres">
      <dgm:prSet presAssocID="{F1E8AAD5-D461-4169-997F-8A51AE16CB68}" presName="vertOne" presStyleCnt="0"/>
      <dgm:spPr/>
    </dgm:pt>
    <dgm:pt modelId="{A0AC7080-A40F-4347-A11F-4E7D9C2CE82C}" type="pres">
      <dgm:prSet presAssocID="{F1E8AAD5-D461-4169-997F-8A51AE16CB68}" presName="txOne" presStyleLbl="node0" presStyleIdx="0" presStyleCnt="1" custLinFactNeighborX="521" custLinFactNeighborY="64811">
        <dgm:presLayoutVars>
          <dgm:chPref val="3"/>
        </dgm:presLayoutVars>
      </dgm:prSet>
      <dgm:spPr/>
    </dgm:pt>
    <dgm:pt modelId="{FAE20ACE-89ED-4AA8-B113-E2AEF7B19AF1}" type="pres">
      <dgm:prSet presAssocID="{F1E8AAD5-D461-4169-997F-8A51AE16CB68}" presName="parTransOne" presStyleCnt="0"/>
      <dgm:spPr/>
    </dgm:pt>
    <dgm:pt modelId="{398B8CE1-716A-4B6E-B14A-75F4FD18DFF5}" type="pres">
      <dgm:prSet presAssocID="{F1E8AAD5-D461-4169-997F-8A51AE16CB68}" presName="horzOne" presStyleCnt="0"/>
      <dgm:spPr/>
    </dgm:pt>
    <dgm:pt modelId="{1D3A572E-226F-4FEF-861F-9C8AA65F8733}" type="pres">
      <dgm:prSet presAssocID="{98193503-A89F-431C-B4B4-D4512AA574D6}" presName="vertTwo" presStyleCnt="0"/>
      <dgm:spPr/>
    </dgm:pt>
    <dgm:pt modelId="{99444E8A-7443-4758-ABE1-762F2150291C}" type="pres">
      <dgm:prSet presAssocID="{98193503-A89F-431C-B4B4-D4512AA574D6}" presName="txTwo" presStyleLbl="node2" presStyleIdx="0" presStyleCnt="1" custLinFactNeighborX="0" custLinFactNeighborY="35234">
        <dgm:presLayoutVars>
          <dgm:chPref val="3"/>
        </dgm:presLayoutVars>
      </dgm:prSet>
      <dgm:spPr/>
    </dgm:pt>
    <dgm:pt modelId="{377AA413-10E6-4678-B8D3-C41777398084}" type="pres">
      <dgm:prSet presAssocID="{98193503-A89F-431C-B4B4-D4512AA574D6}" presName="parTransTwo" presStyleCnt="0"/>
      <dgm:spPr/>
    </dgm:pt>
    <dgm:pt modelId="{EE08BE30-56D5-4595-B862-EC4E5E41799E}" type="pres">
      <dgm:prSet presAssocID="{98193503-A89F-431C-B4B4-D4512AA574D6}" presName="horzTwo" presStyleCnt="0"/>
      <dgm:spPr/>
    </dgm:pt>
    <dgm:pt modelId="{141FE93A-7316-4A40-9DE8-1C11A28D3335}" type="pres">
      <dgm:prSet presAssocID="{864A068A-C753-4C2D-905A-05B5CD1108FB}" presName="vertThree" presStyleCnt="0"/>
      <dgm:spPr/>
    </dgm:pt>
    <dgm:pt modelId="{CF5B8178-1614-437D-80B6-7EC384C90C51}" type="pres">
      <dgm:prSet presAssocID="{864A068A-C753-4C2D-905A-05B5CD1108FB}" presName="txThree" presStyleLbl="node3" presStyleIdx="0" presStyleCnt="1" custLinFactNeighborY="35234">
        <dgm:presLayoutVars>
          <dgm:chPref val="3"/>
        </dgm:presLayoutVars>
      </dgm:prSet>
      <dgm:spPr/>
    </dgm:pt>
    <dgm:pt modelId="{8591D6F9-FE54-43E6-8492-B5A5AF37EAD2}" type="pres">
      <dgm:prSet presAssocID="{864A068A-C753-4C2D-905A-05B5CD1108FB}" presName="parTransThree" presStyleCnt="0"/>
      <dgm:spPr/>
    </dgm:pt>
    <dgm:pt modelId="{331EA0A1-0CBE-40C2-8181-A399D9369ED0}" type="pres">
      <dgm:prSet presAssocID="{864A068A-C753-4C2D-905A-05B5CD1108FB}" presName="horzThree" presStyleCnt="0"/>
      <dgm:spPr/>
    </dgm:pt>
    <dgm:pt modelId="{E4B0EEB4-3DA6-492F-AF06-1DF8F0AFD069}" type="pres">
      <dgm:prSet presAssocID="{BAB96597-EA9E-4E3A-AFE8-E2C95E7BE068}" presName="vertFour" presStyleCnt="0">
        <dgm:presLayoutVars>
          <dgm:chPref val="3"/>
        </dgm:presLayoutVars>
      </dgm:prSet>
      <dgm:spPr/>
    </dgm:pt>
    <dgm:pt modelId="{C4C8019F-1148-4AA8-B69F-B3AE8907CBB0}" type="pres">
      <dgm:prSet presAssocID="{BAB96597-EA9E-4E3A-AFE8-E2C95E7BE068}" presName="txFour" presStyleLbl="node4" presStyleIdx="0" presStyleCnt="4" custLinFactNeighborY="35234">
        <dgm:presLayoutVars>
          <dgm:chPref val="3"/>
        </dgm:presLayoutVars>
      </dgm:prSet>
      <dgm:spPr/>
    </dgm:pt>
    <dgm:pt modelId="{C98EDE0F-262B-41DC-9D0E-7498B17D4D48}" type="pres">
      <dgm:prSet presAssocID="{BAB96597-EA9E-4E3A-AFE8-E2C95E7BE068}" presName="parTransFour" presStyleCnt="0"/>
      <dgm:spPr/>
    </dgm:pt>
    <dgm:pt modelId="{A58184A8-0CAA-4510-BAF6-043A307C0638}" type="pres">
      <dgm:prSet presAssocID="{BAB96597-EA9E-4E3A-AFE8-E2C95E7BE068}" presName="horzFour" presStyleCnt="0"/>
      <dgm:spPr/>
    </dgm:pt>
    <dgm:pt modelId="{DFED7521-FF2D-4F28-BDD5-938E47018993}" type="pres">
      <dgm:prSet presAssocID="{4053B900-2969-453F-A800-8781CF0D8100}" presName="vertFour" presStyleCnt="0">
        <dgm:presLayoutVars>
          <dgm:chPref val="3"/>
        </dgm:presLayoutVars>
      </dgm:prSet>
      <dgm:spPr/>
    </dgm:pt>
    <dgm:pt modelId="{D357758E-A8D7-4997-8595-41B9BD6F75E3}" type="pres">
      <dgm:prSet presAssocID="{4053B900-2969-453F-A800-8781CF0D8100}" presName="txFour" presStyleLbl="node4" presStyleIdx="1" presStyleCnt="4" custLinFactNeighborY="35234">
        <dgm:presLayoutVars>
          <dgm:chPref val="3"/>
        </dgm:presLayoutVars>
      </dgm:prSet>
      <dgm:spPr/>
    </dgm:pt>
    <dgm:pt modelId="{A3475FF6-7AC8-4875-88F9-3953855C3FBC}" type="pres">
      <dgm:prSet presAssocID="{4053B900-2969-453F-A800-8781CF0D8100}" presName="parTransFour" presStyleCnt="0"/>
      <dgm:spPr/>
    </dgm:pt>
    <dgm:pt modelId="{E287ABFD-4C53-44B6-BCFF-852B2CE5B22B}" type="pres">
      <dgm:prSet presAssocID="{4053B900-2969-453F-A800-8781CF0D8100}" presName="horzFour" presStyleCnt="0"/>
      <dgm:spPr/>
    </dgm:pt>
    <dgm:pt modelId="{02C5B34C-72FD-4940-8088-05A14414EFE2}" type="pres">
      <dgm:prSet presAssocID="{EA1B5AB5-14BE-4C9E-B2B8-049D0AAE2EBC}" presName="vertFour" presStyleCnt="0">
        <dgm:presLayoutVars>
          <dgm:chPref val="3"/>
        </dgm:presLayoutVars>
      </dgm:prSet>
      <dgm:spPr/>
    </dgm:pt>
    <dgm:pt modelId="{FA6CFC33-DBE3-4C83-BCB3-55815AFF73CA}" type="pres">
      <dgm:prSet presAssocID="{EA1B5AB5-14BE-4C9E-B2B8-049D0AAE2EBC}" presName="txFour" presStyleLbl="node4" presStyleIdx="2" presStyleCnt="4" custLinFactNeighborY="35234">
        <dgm:presLayoutVars>
          <dgm:chPref val="3"/>
        </dgm:presLayoutVars>
      </dgm:prSet>
      <dgm:spPr/>
    </dgm:pt>
    <dgm:pt modelId="{33981A9E-8863-4540-80BD-9FDF79A54E15}" type="pres">
      <dgm:prSet presAssocID="{EA1B5AB5-14BE-4C9E-B2B8-049D0AAE2EBC}" presName="parTransFour" presStyleCnt="0"/>
      <dgm:spPr/>
    </dgm:pt>
    <dgm:pt modelId="{EA63114C-A0DB-4DCF-B319-E7052A8CA1EE}" type="pres">
      <dgm:prSet presAssocID="{EA1B5AB5-14BE-4C9E-B2B8-049D0AAE2EBC}" presName="horzFour" presStyleCnt="0"/>
      <dgm:spPr/>
    </dgm:pt>
    <dgm:pt modelId="{A7424CCA-48C5-47A4-BF87-6664A0D18C6C}" type="pres">
      <dgm:prSet presAssocID="{FD1B8977-C173-499A-BBBB-09F26FFC21F1}" presName="vertFour" presStyleCnt="0">
        <dgm:presLayoutVars>
          <dgm:chPref val="3"/>
        </dgm:presLayoutVars>
      </dgm:prSet>
      <dgm:spPr/>
    </dgm:pt>
    <dgm:pt modelId="{078BD63E-A663-4E6A-960B-AC8C0C8A42B9}" type="pres">
      <dgm:prSet presAssocID="{FD1B8977-C173-499A-BBBB-09F26FFC21F1}" presName="txFour" presStyleLbl="node4" presStyleIdx="3" presStyleCnt="4" custLinFactNeighborX="446" custLinFactNeighborY="103">
        <dgm:presLayoutVars>
          <dgm:chPref val="3"/>
        </dgm:presLayoutVars>
      </dgm:prSet>
      <dgm:spPr/>
    </dgm:pt>
    <dgm:pt modelId="{5A90A0B7-E309-4329-947F-F9B7A0A057B3}" type="pres">
      <dgm:prSet presAssocID="{FD1B8977-C173-499A-BBBB-09F26FFC21F1}" presName="horzFour" presStyleCnt="0"/>
      <dgm:spPr/>
    </dgm:pt>
  </dgm:ptLst>
  <dgm:cxnLst>
    <dgm:cxn modelId="{9A3E680D-ED0B-4AE6-AEFE-89CFF150C5EF}" srcId="{BAB96597-EA9E-4E3A-AFE8-E2C95E7BE068}" destId="{4053B900-2969-453F-A800-8781CF0D8100}" srcOrd="0" destOrd="0" parTransId="{EDFC65AE-180B-4130-8CBF-C00101C676A8}" sibTransId="{D430B3E7-9422-43E3-AF85-757C9802F664}"/>
    <dgm:cxn modelId="{DC42510E-948B-483E-8217-3D6A8D89E7C1}" type="presOf" srcId="{EA1B5AB5-14BE-4C9E-B2B8-049D0AAE2EBC}" destId="{FA6CFC33-DBE3-4C83-BCB3-55815AFF73CA}" srcOrd="0" destOrd="0" presId="urn:microsoft.com/office/officeart/2005/8/layout/hierarchy4"/>
    <dgm:cxn modelId="{02D5C118-D837-4D53-B097-5598DFFC12DA}" type="presOf" srcId="{F1E8AAD5-D461-4169-997F-8A51AE16CB68}" destId="{A0AC7080-A40F-4347-A11F-4E7D9C2CE82C}" srcOrd="0" destOrd="0" presId="urn:microsoft.com/office/officeart/2005/8/layout/hierarchy4"/>
    <dgm:cxn modelId="{DFB16C1F-743D-4B10-8D6F-25CB82E1A0D6}" type="presOf" srcId="{BAB96597-EA9E-4E3A-AFE8-E2C95E7BE068}" destId="{C4C8019F-1148-4AA8-B69F-B3AE8907CBB0}" srcOrd="0" destOrd="0" presId="urn:microsoft.com/office/officeart/2005/8/layout/hierarchy4"/>
    <dgm:cxn modelId="{6E18CB22-734F-4D7A-B353-99288761A24E}" srcId="{98193503-A89F-431C-B4B4-D4512AA574D6}" destId="{864A068A-C753-4C2D-905A-05B5CD1108FB}" srcOrd="0" destOrd="0" parTransId="{A2334CC9-1442-4D8E-85F2-C17629D4EE9E}" sibTransId="{56DD8C90-29CD-4F87-8692-FE40976E4471}"/>
    <dgm:cxn modelId="{FE3CF624-F746-47CE-8594-0CD525B4FF22}" type="presOf" srcId="{FD1B8977-C173-499A-BBBB-09F26FFC21F1}" destId="{078BD63E-A663-4E6A-960B-AC8C0C8A42B9}" srcOrd="0" destOrd="0" presId="urn:microsoft.com/office/officeart/2005/8/layout/hierarchy4"/>
    <dgm:cxn modelId="{1934C528-D8CE-4633-A2C6-7549B16F18A9}" srcId="{EA1B5AB5-14BE-4C9E-B2B8-049D0AAE2EBC}" destId="{FD1B8977-C173-499A-BBBB-09F26FFC21F1}" srcOrd="0" destOrd="0" parTransId="{940B2C22-4893-4086-9283-0646795BEC46}" sibTransId="{C83DB83D-CAFB-4A28-86EE-3475AFB71E32}"/>
    <dgm:cxn modelId="{FD37C528-FF9A-41CC-B287-CC9BD5853756}" type="presOf" srcId="{98193503-A89F-431C-B4B4-D4512AA574D6}" destId="{99444E8A-7443-4758-ABE1-762F2150291C}" srcOrd="0" destOrd="0" presId="urn:microsoft.com/office/officeart/2005/8/layout/hierarchy4"/>
    <dgm:cxn modelId="{B7426A5E-87F3-45B6-B970-0BFC337958D9}" type="presOf" srcId="{6F529A5B-E0B8-45EA-83AC-79AB0172FC87}" destId="{FB6A0E15-6E81-4437-B6C6-82B6CA305C7E}" srcOrd="0" destOrd="0" presId="urn:microsoft.com/office/officeart/2005/8/layout/hierarchy4"/>
    <dgm:cxn modelId="{C1242F6E-6289-4F6F-92F6-C1769921A69D}" type="presOf" srcId="{4053B900-2969-453F-A800-8781CF0D8100}" destId="{D357758E-A8D7-4997-8595-41B9BD6F75E3}" srcOrd="0" destOrd="0" presId="urn:microsoft.com/office/officeart/2005/8/layout/hierarchy4"/>
    <dgm:cxn modelId="{841B9C72-27D9-4361-9C63-48307089C93F}" srcId="{4053B900-2969-453F-A800-8781CF0D8100}" destId="{EA1B5AB5-14BE-4C9E-B2B8-049D0AAE2EBC}" srcOrd="0" destOrd="0" parTransId="{B603D8F1-ABF7-427B-978D-5876BAF907B1}" sibTransId="{26274895-6064-4713-BF4F-77405F871002}"/>
    <dgm:cxn modelId="{7F9C9776-AEB2-49B4-8F4D-2C4F21C61414}" type="presOf" srcId="{864A068A-C753-4C2D-905A-05B5CD1108FB}" destId="{CF5B8178-1614-437D-80B6-7EC384C90C51}" srcOrd="0" destOrd="0" presId="urn:microsoft.com/office/officeart/2005/8/layout/hierarchy4"/>
    <dgm:cxn modelId="{199BFB91-5AC5-4CAB-B3E0-2350253D4944}" srcId="{F1E8AAD5-D461-4169-997F-8A51AE16CB68}" destId="{98193503-A89F-431C-B4B4-D4512AA574D6}" srcOrd="0" destOrd="0" parTransId="{BCE99336-9F9C-4222-AD61-4CCEB2C884FB}" sibTransId="{6E230AF1-EC31-484B-BCC3-83796509D99F}"/>
    <dgm:cxn modelId="{D8FBDFB4-19AA-470B-9944-E8711109DEFE}" srcId="{6F529A5B-E0B8-45EA-83AC-79AB0172FC87}" destId="{F1E8AAD5-D461-4169-997F-8A51AE16CB68}" srcOrd="0" destOrd="0" parTransId="{5CE266C6-5B26-4A9D-BEFB-0E7E1121BD3F}" sibTransId="{389D67F4-8B65-495B-A21A-FA831C88B779}"/>
    <dgm:cxn modelId="{A00FF8D1-E2FC-48E7-8C76-ABED57504CED}" srcId="{864A068A-C753-4C2D-905A-05B5CD1108FB}" destId="{BAB96597-EA9E-4E3A-AFE8-E2C95E7BE068}" srcOrd="0" destOrd="0" parTransId="{1D4BFADC-1C0E-4880-A814-EA1916E50AC6}" sibTransId="{B94AA8DA-2631-462A-BDA0-F8BC28120852}"/>
    <dgm:cxn modelId="{7DD7F51C-E1F8-41B1-9186-BF46529CE524}" type="presParOf" srcId="{FB6A0E15-6E81-4437-B6C6-82B6CA305C7E}" destId="{E21BF7AF-3634-4FE5-A8B9-725FDE5EFE02}" srcOrd="0" destOrd="0" presId="urn:microsoft.com/office/officeart/2005/8/layout/hierarchy4"/>
    <dgm:cxn modelId="{6C6D06FB-51B8-49B1-9C83-E59A00901751}" type="presParOf" srcId="{E21BF7AF-3634-4FE5-A8B9-725FDE5EFE02}" destId="{A0AC7080-A40F-4347-A11F-4E7D9C2CE82C}" srcOrd="0" destOrd="0" presId="urn:microsoft.com/office/officeart/2005/8/layout/hierarchy4"/>
    <dgm:cxn modelId="{F5B25910-8331-4342-821F-98CC48634C82}" type="presParOf" srcId="{E21BF7AF-3634-4FE5-A8B9-725FDE5EFE02}" destId="{FAE20ACE-89ED-4AA8-B113-E2AEF7B19AF1}" srcOrd="1" destOrd="0" presId="urn:microsoft.com/office/officeart/2005/8/layout/hierarchy4"/>
    <dgm:cxn modelId="{F196E04D-DF0C-432F-A2D6-494F2C8F2B68}" type="presParOf" srcId="{E21BF7AF-3634-4FE5-A8B9-725FDE5EFE02}" destId="{398B8CE1-716A-4B6E-B14A-75F4FD18DFF5}" srcOrd="2" destOrd="0" presId="urn:microsoft.com/office/officeart/2005/8/layout/hierarchy4"/>
    <dgm:cxn modelId="{564EEE4A-98A4-48BA-A730-2ED79383F47B}" type="presParOf" srcId="{398B8CE1-716A-4B6E-B14A-75F4FD18DFF5}" destId="{1D3A572E-226F-4FEF-861F-9C8AA65F8733}" srcOrd="0" destOrd="0" presId="urn:microsoft.com/office/officeart/2005/8/layout/hierarchy4"/>
    <dgm:cxn modelId="{0B4AF800-ACE3-466B-924C-8B6ACCE62D41}" type="presParOf" srcId="{1D3A572E-226F-4FEF-861F-9C8AA65F8733}" destId="{99444E8A-7443-4758-ABE1-762F2150291C}" srcOrd="0" destOrd="0" presId="urn:microsoft.com/office/officeart/2005/8/layout/hierarchy4"/>
    <dgm:cxn modelId="{6C169EB4-650D-4EBF-AEBA-43C8780F571D}" type="presParOf" srcId="{1D3A572E-226F-4FEF-861F-9C8AA65F8733}" destId="{377AA413-10E6-4678-B8D3-C41777398084}" srcOrd="1" destOrd="0" presId="urn:microsoft.com/office/officeart/2005/8/layout/hierarchy4"/>
    <dgm:cxn modelId="{B3B20238-92A9-42BE-9746-73A53E436D8F}" type="presParOf" srcId="{1D3A572E-226F-4FEF-861F-9C8AA65F8733}" destId="{EE08BE30-56D5-4595-B862-EC4E5E41799E}" srcOrd="2" destOrd="0" presId="urn:microsoft.com/office/officeart/2005/8/layout/hierarchy4"/>
    <dgm:cxn modelId="{E0BD3E73-914E-49F8-A59C-376368B0486F}" type="presParOf" srcId="{EE08BE30-56D5-4595-B862-EC4E5E41799E}" destId="{141FE93A-7316-4A40-9DE8-1C11A28D3335}" srcOrd="0" destOrd="0" presId="urn:microsoft.com/office/officeart/2005/8/layout/hierarchy4"/>
    <dgm:cxn modelId="{A968F0BF-3B2C-4D6C-BAF1-5F0F07EF8DE9}" type="presParOf" srcId="{141FE93A-7316-4A40-9DE8-1C11A28D3335}" destId="{CF5B8178-1614-437D-80B6-7EC384C90C51}" srcOrd="0" destOrd="0" presId="urn:microsoft.com/office/officeart/2005/8/layout/hierarchy4"/>
    <dgm:cxn modelId="{2D665CE3-1117-4BAD-B947-D58B7C775FA7}" type="presParOf" srcId="{141FE93A-7316-4A40-9DE8-1C11A28D3335}" destId="{8591D6F9-FE54-43E6-8492-B5A5AF37EAD2}" srcOrd="1" destOrd="0" presId="urn:microsoft.com/office/officeart/2005/8/layout/hierarchy4"/>
    <dgm:cxn modelId="{D3D9B0E3-D4F9-443D-B73A-EB54310D687E}" type="presParOf" srcId="{141FE93A-7316-4A40-9DE8-1C11A28D3335}" destId="{331EA0A1-0CBE-40C2-8181-A399D9369ED0}" srcOrd="2" destOrd="0" presId="urn:microsoft.com/office/officeart/2005/8/layout/hierarchy4"/>
    <dgm:cxn modelId="{1B9C581A-7112-4EA5-9D97-14A1E03AFDEA}" type="presParOf" srcId="{331EA0A1-0CBE-40C2-8181-A399D9369ED0}" destId="{E4B0EEB4-3DA6-492F-AF06-1DF8F0AFD069}" srcOrd="0" destOrd="0" presId="urn:microsoft.com/office/officeart/2005/8/layout/hierarchy4"/>
    <dgm:cxn modelId="{2A02375B-C79B-4457-9C77-3F0D69B95951}" type="presParOf" srcId="{E4B0EEB4-3DA6-492F-AF06-1DF8F0AFD069}" destId="{C4C8019F-1148-4AA8-B69F-B3AE8907CBB0}" srcOrd="0" destOrd="0" presId="urn:microsoft.com/office/officeart/2005/8/layout/hierarchy4"/>
    <dgm:cxn modelId="{00522A1F-55E4-4A31-A952-DF44DD4CD605}" type="presParOf" srcId="{E4B0EEB4-3DA6-492F-AF06-1DF8F0AFD069}" destId="{C98EDE0F-262B-41DC-9D0E-7498B17D4D48}" srcOrd="1" destOrd="0" presId="urn:microsoft.com/office/officeart/2005/8/layout/hierarchy4"/>
    <dgm:cxn modelId="{1E31B3A0-1776-4EA0-ADE3-864D490DB1D1}" type="presParOf" srcId="{E4B0EEB4-3DA6-492F-AF06-1DF8F0AFD069}" destId="{A58184A8-0CAA-4510-BAF6-043A307C0638}" srcOrd="2" destOrd="0" presId="urn:microsoft.com/office/officeart/2005/8/layout/hierarchy4"/>
    <dgm:cxn modelId="{D78F8C65-D66B-455E-B6AC-C231F1ACB478}" type="presParOf" srcId="{A58184A8-0CAA-4510-BAF6-043A307C0638}" destId="{DFED7521-FF2D-4F28-BDD5-938E47018993}" srcOrd="0" destOrd="0" presId="urn:microsoft.com/office/officeart/2005/8/layout/hierarchy4"/>
    <dgm:cxn modelId="{D5F67286-E85C-4C15-BBC1-CED31BE13AFC}" type="presParOf" srcId="{DFED7521-FF2D-4F28-BDD5-938E47018993}" destId="{D357758E-A8D7-4997-8595-41B9BD6F75E3}" srcOrd="0" destOrd="0" presId="urn:microsoft.com/office/officeart/2005/8/layout/hierarchy4"/>
    <dgm:cxn modelId="{F5E6D803-C814-46D9-B53A-AE6C0F9624DF}" type="presParOf" srcId="{DFED7521-FF2D-4F28-BDD5-938E47018993}" destId="{A3475FF6-7AC8-4875-88F9-3953855C3FBC}" srcOrd="1" destOrd="0" presId="urn:microsoft.com/office/officeart/2005/8/layout/hierarchy4"/>
    <dgm:cxn modelId="{B2BD8F4A-F5DA-48DA-B5A4-4C6D067DC1BE}" type="presParOf" srcId="{DFED7521-FF2D-4F28-BDD5-938E47018993}" destId="{E287ABFD-4C53-44B6-BCFF-852B2CE5B22B}" srcOrd="2" destOrd="0" presId="urn:microsoft.com/office/officeart/2005/8/layout/hierarchy4"/>
    <dgm:cxn modelId="{F4DA6151-0704-4329-A5C0-926FE2F1B325}" type="presParOf" srcId="{E287ABFD-4C53-44B6-BCFF-852B2CE5B22B}" destId="{02C5B34C-72FD-4940-8088-05A14414EFE2}" srcOrd="0" destOrd="0" presId="urn:microsoft.com/office/officeart/2005/8/layout/hierarchy4"/>
    <dgm:cxn modelId="{B0097D22-18E1-4ACB-8E94-5635A173DF09}" type="presParOf" srcId="{02C5B34C-72FD-4940-8088-05A14414EFE2}" destId="{FA6CFC33-DBE3-4C83-BCB3-55815AFF73CA}" srcOrd="0" destOrd="0" presId="urn:microsoft.com/office/officeart/2005/8/layout/hierarchy4"/>
    <dgm:cxn modelId="{EEDA5488-08BE-46DD-8221-05D602F7C853}" type="presParOf" srcId="{02C5B34C-72FD-4940-8088-05A14414EFE2}" destId="{33981A9E-8863-4540-80BD-9FDF79A54E15}" srcOrd="1" destOrd="0" presId="urn:microsoft.com/office/officeart/2005/8/layout/hierarchy4"/>
    <dgm:cxn modelId="{8841CFB6-2544-4E43-8D04-A0CFE56DA8E1}" type="presParOf" srcId="{02C5B34C-72FD-4940-8088-05A14414EFE2}" destId="{EA63114C-A0DB-4DCF-B319-E7052A8CA1EE}" srcOrd="2" destOrd="0" presId="urn:microsoft.com/office/officeart/2005/8/layout/hierarchy4"/>
    <dgm:cxn modelId="{FBCA27A8-132B-40E9-B5BC-89A5E1708636}" type="presParOf" srcId="{EA63114C-A0DB-4DCF-B319-E7052A8CA1EE}" destId="{A7424CCA-48C5-47A4-BF87-6664A0D18C6C}" srcOrd="0" destOrd="0" presId="urn:microsoft.com/office/officeart/2005/8/layout/hierarchy4"/>
    <dgm:cxn modelId="{9F455A7A-2160-4419-9BDC-4B5780A9B9C3}" type="presParOf" srcId="{A7424CCA-48C5-47A4-BF87-6664A0D18C6C}" destId="{078BD63E-A663-4E6A-960B-AC8C0C8A42B9}" srcOrd="0" destOrd="0" presId="urn:microsoft.com/office/officeart/2005/8/layout/hierarchy4"/>
    <dgm:cxn modelId="{E000F7A2-7BEA-4BC5-9BB2-08E1A6DD25AE}" type="presParOf" srcId="{A7424CCA-48C5-47A4-BF87-6664A0D18C6C}" destId="{5A90A0B7-E309-4329-947F-F9B7A0A057B3}" srcOrd="1" destOrd="0" presId="urn:microsoft.com/office/officeart/2005/8/layout/hierarchy4"/>
  </dgm:cxnLst>
  <dgm:bg>
    <a:noFill/>
  </dgm:bg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B0EA05-5E36-494D-9E95-1A40AD1AEC5A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66A1E0B-D798-4BBA-A7B3-9D2D1CD2AA40}" type="pres">
      <dgm:prSet presAssocID="{3AB0EA05-5E36-494D-9E95-1A40AD1AEC5A}" presName="Name0" presStyleCnt="0">
        <dgm:presLayoutVars>
          <dgm:chMax val="7"/>
          <dgm:resizeHandles val="exact"/>
        </dgm:presLayoutVars>
      </dgm:prSet>
      <dgm:spPr/>
    </dgm:pt>
  </dgm:ptLst>
  <dgm:cxnLst>
    <dgm:cxn modelId="{6C38FA3B-DA8A-47E9-8B3F-7F182C50B978}" type="presOf" srcId="{3AB0EA05-5E36-494D-9E95-1A40AD1AEC5A}" destId="{266A1E0B-D798-4BBA-A7B3-9D2D1CD2AA40}" srcOrd="0" destOrd="0" presId="urn:microsoft.com/office/officeart/2005/8/layout/venn2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ED2E835-AA76-4049-A8FB-DF4E1E51D485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9A4212F-BB45-4046-B8E5-6CBBC137D0E5}">
      <dgm:prSet phldrT="[Text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</dgm:spPr>
      <dgm:t>
        <a:bodyPr/>
        <a:lstStyle/>
        <a:p>
          <a:r>
            <a:rPr lang="en-GB" b="1" dirty="0">
              <a:solidFill>
                <a:schemeClr val="tx1"/>
              </a:solidFill>
            </a:rPr>
            <a:t>Cinema</a:t>
          </a:r>
        </a:p>
      </dgm:t>
    </dgm:pt>
    <dgm:pt modelId="{BD8719ED-6DA2-4134-BA35-F4596E9B5A0F}" type="parTrans" cxnId="{13FF47CB-1ABD-4BF0-A262-9AA1868F440C}">
      <dgm:prSet/>
      <dgm:spPr/>
      <dgm:t>
        <a:bodyPr/>
        <a:lstStyle/>
        <a:p>
          <a:endParaRPr lang="en-GB" b="1"/>
        </a:p>
      </dgm:t>
    </dgm:pt>
    <dgm:pt modelId="{B45B2205-8F13-474F-9F8B-D33C4DC7F84C}" type="sibTrans" cxnId="{13FF47CB-1ABD-4BF0-A262-9AA1868F440C}">
      <dgm:prSet/>
      <dgm:spPr/>
      <dgm:t>
        <a:bodyPr/>
        <a:lstStyle/>
        <a:p>
          <a:endParaRPr lang="en-GB" b="1"/>
        </a:p>
      </dgm:t>
    </dgm:pt>
    <dgm:pt modelId="{AEAFDF43-EEE4-4FEF-B9EB-91CB2C4FB3B6}">
      <dgm:prSet phldrT="[Text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</dgm:spPr>
      <dgm:t>
        <a:bodyPr/>
        <a:lstStyle/>
        <a:p>
          <a:r>
            <a:rPr lang="en-GB" b="1" dirty="0">
              <a:solidFill>
                <a:schemeClr val="tx1"/>
              </a:solidFill>
            </a:rPr>
            <a:t>Traditional TV</a:t>
          </a:r>
        </a:p>
      </dgm:t>
    </dgm:pt>
    <dgm:pt modelId="{1FF306E7-B5CD-4AD6-8288-558B008E9905}" type="parTrans" cxnId="{6690C145-48FE-4BAE-B7BA-1E4F64D7BD5F}">
      <dgm:prSet/>
      <dgm:spPr/>
      <dgm:t>
        <a:bodyPr/>
        <a:lstStyle/>
        <a:p>
          <a:endParaRPr lang="en-GB" b="1"/>
        </a:p>
      </dgm:t>
    </dgm:pt>
    <dgm:pt modelId="{41D582E0-C3A2-4FEB-9FFE-B8AF90B0F17E}" type="sibTrans" cxnId="{6690C145-48FE-4BAE-B7BA-1E4F64D7BD5F}">
      <dgm:prSet/>
      <dgm:spPr/>
      <dgm:t>
        <a:bodyPr/>
        <a:lstStyle/>
        <a:p>
          <a:endParaRPr lang="en-GB" b="1"/>
        </a:p>
      </dgm:t>
    </dgm:pt>
    <dgm:pt modelId="{84A742F9-D37E-48BA-AC55-C19E24DEA960}">
      <dgm:prSet phldrT="[Text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</dgm:spPr>
      <dgm:t>
        <a:bodyPr/>
        <a:lstStyle/>
        <a:p>
          <a:r>
            <a:rPr lang="en-GB" b="1" dirty="0">
              <a:solidFill>
                <a:schemeClr val="tx1"/>
              </a:solidFill>
            </a:rPr>
            <a:t>Video Games and</a:t>
          </a:r>
        </a:p>
        <a:p>
          <a:r>
            <a:rPr lang="en-GB" b="1" dirty="0">
              <a:solidFill>
                <a:schemeClr val="tx1"/>
              </a:solidFill>
            </a:rPr>
            <a:t>e-Sports</a:t>
          </a:r>
        </a:p>
      </dgm:t>
    </dgm:pt>
    <dgm:pt modelId="{8FC96048-363B-4EF9-80A5-F350A84D2A46}" type="parTrans" cxnId="{7F6E0FE1-213E-4627-ABDF-B645717C9133}">
      <dgm:prSet/>
      <dgm:spPr/>
      <dgm:t>
        <a:bodyPr/>
        <a:lstStyle/>
        <a:p>
          <a:endParaRPr lang="en-GB" b="1"/>
        </a:p>
      </dgm:t>
    </dgm:pt>
    <dgm:pt modelId="{A488D0DB-47D6-43F5-9594-4F11A2C11AAE}" type="sibTrans" cxnId="{7F6E0FE1-213E-4627-ABDF-B645717C9133}">
      <dgm:prSet/>
      <dgm:spPr/>
      <dgm:t>
        <a:bodyPr/>
        <a:lstStyle/>
        <a:p>
          <a:endParaRPr lang="en-GB" b="1"/>
        </a:p>
      </dgm:t>
    </dgm:pt>
    <dgm:pt modelId="{8E68C3C6-018E-4DCE-A338-342EC5ADD3DA}">
      <dgm:prSet phldrT="[Text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</dgm:spPr>
      <dgm:t>
        <a:bodyPr/>
        <a:lstStyle/>
        <a:p>
          <a:r>
            <a:rPr lang="en-GB" b="1" dirty="0">
              <a:solidFill>
                <a:schemeClr val="tx1"/>
              </a:solidFill>
            </a:rPr>
            <a:t>Virtual Reality and Augmented Reality</a:t>
          </a:r>
        </a:p>
      </dgm:t>
    </dgm:pt>
    <dgm:pt modelId="{F117D2D0-D8D3-4B61-83AC-62BCD4C2CAC3}" type="parTrans" cxnId="{B58B22B0-6BFE-47C2-8A25-2155CB17637F}">
      <dgm:prSet/>
      <dgm:spPr/>
      <dgm:t>
        <a:bodyPr/>
        <a:lstStyle/>
        <a:p>
          <a:endParaRPr lang="en-GB" b="1"/>
        </a:p>
      </dgm:t>
    </dgm:pt>
    <dgm:pt modelId="{E505DD09-97F0-4ED2-BD4B-AF78A7E9C7C4}" type="sibTrans" cxnId="{B58B22B0-6BFE-47C2-8A25-2155CB17637F}">
      <dgm:prSet/>
      <dgm:spPr/>
      <dgm:t>
        <a:bodyPr/>
        <a:lstStyle/>
        <a:p>
          <a:endParaRPr lang="en-GB" b="1"/>
        </a:p>
      </dgm:t>
    </dgm:pt>
    <dgm:pt modelId="{BB494E87-C292-458F-B55B-FEA152E7DE84}">
      <dgm:prSet phldrT="[Text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</dgm:spPr>
      <dgm:t>
        <a:bodyPr/>
        <a:lstStyle/>
        <a:p>
          <a:r>
            <a:rPr lang="en-GB" b="1" dirty="0">
              <a:solidFill>
                <a:schemeClr val="tx1"/>
              </a:solidFill>
            </a:rPr>
            <a:t>Internet Advertising</a:t>
          </a:r>
        </a:p>
      </dgm:t>
    </dgm:pt>
    <dgm:pt modelId="{50E47943-48AE-4EAB-B44D-0DD49567214F}" type="parTrans" cxnId="{91FAEA9C-FC64-4CE4-B318-D1771FD775D0}">
      <dgm:prSet/>
      <dgm:spPr/>
      <dgm:t>
        <a:bodyPr/>
        <a:lstStyle/>
        <a:p>
          <a:endParaRPr lang="en-GB" b="1"/>
        </a:p>
      </dgm:t>
    </dgm:pt>
    <dgm:pt modelId="{399D3AA9-C54F-43F5-A437-B64C2EF0ACC8}" type="sibTrans" cxnId="{91FAEA9C-FC64-4CE4-B318-D1771FD775D0}">
      <dgm:prSet/>
      <dgm:spPr/>
      <dgm:t>
        <a:bodyPr/>
        <a:lstStyle/>
        <a:p>
          <a:endParaRPr lang="en-GB" b="1"/>
        </a:p>
      </dgm:t>
    </dgm:pt>
    <dgm:pt modelId="{3F2612D9-316D-4C92-BAE4-624AF9197070}">
      <dgm:prSet phldrT="[Text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</dgm:spPr>
      <dgm:t>
        <a:bodyPr/>
        <a:lstStyle/>
        <a:p>
          <a:r>
            <a:rPr lang="en-GB" b="1" dirty="0">
              <a:solidFill>
                <a:schemeClr val="tx1"/>
              </a:solidFill>
            </a:rPr>
            <a:t>Metaverse</a:t>
          </a:r>
        </a:p>
      </dgm:t>
    </dgm:pt>
    <dgm:pt modelId="{5786812C-FF86-441C-85D0-9A5979C31155}" type="parTrans" cxnId="{3F1502DA-28CB-459F-930E-7AF8F7F2D122}">
      <dgm:prSet/>
      <dgm:spPr/>
      <dgm:t>
        <a:bodyPr/>
        <a:lstStyle/>
        <a:p>
          <a:endParaRPr lang="en-GB" b="1"/>
        </a:p>
      </dgm:t>
    </dgm:pt>
    <dgm:pt modelId="{9F0A6C28-D493-4F36-8041-A0FD1898FCAE}" type="sibTrans" cxnId="{3F1502DA-28CB-459F-930E-7AF8F7F2D122}">
      <dgm:prSet/>
      <dgm:spPr/>
      <dgm:t>
        <a:bodyPr/>
        <a:lstStyle/>
        <a:p>
          <a:endParaRPr lang="en-GB" b="1"/>
        </a:p>
      </dgm:t>
    </dgm:pt>
    <dgm:pt modelId="{98D39DD5-8CBC-433C-B1F7-0C3D27A8A870}">
      <dgm:prSet phldrT="[Text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</dgm:spPr>
      <dgm:t>
        <a:bodyPr/>
        <a:lstStyle/>
        <a:p>
          <a:r>
            <a:rPr lang="en-GB" b="1" dirty="0">
              <a:solidFill>
                <a:schemeClr val="tx1"/>
              </a:solidFill>
            </a:rPr>
            <a:t>Audio, Music, Radio, and Podcasts</a:t>
          </a:r>
        </a:p>
      </dgm:t>
    </dgm:pt>
    <dgm:pt modelId="{8D340939-5CDD-467A-B60C-3E7FE78A22D3}" type="parTrans" cxnId="{B8AF1944-637E-417F-B54F-3CC0606CD691}">
      <dgm:prSet/>
      <dgm:spPr/>
      <dgm:t>
        <a:bodyPr/>
        <a:lstStyle/>
        <a:p>
          <a:endParaRPr lang="en-GB" b="1"/>
        </a:p>
      </dgm:t>
    </dgm:pt>
    <dgm:pt modelId="{DC024CC8-8F22-4804-AEDD-7DAD86EBED7F}" type="sibTrans" cxnId="{B8AF1944-637E-417F-B54F-3CC0606CD691}">
      <dgm:prSet/>
      <dgm:spPr/>
      <dgm:t>
        <a:bodyPr/>
        <a:lstStyle/>
        <a:p>
          <a:endParaRPr lang="en-GB" b="1"/>
        </a:p>
      </dgm:t>
    </dgm:pt>
    <dgm:pt modelId="{D6F14A42-87B5-4C93-9559-4B8696BE4E19}">
      <dgm:prSet phldrT="[Text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</dgm:spPr>
      <dgm:t>
        <a:bodyPr/>
        <a:lstStyle/>
        <a:p>
          <a:r>
            <a:rPr lang="en-GB" b="1" dirty="0">
              <a:solidFill>
                <a:schemeClr val="tx1"/>
              </a:solidFill>
            </a:rPr>
            <a:t>Newspapers, Consumer Magazines and Books</a:t>
          </a:r>
        </a:p>
      </dgm:t>
    </dgm:pt>
    <dgm:pt modelId="{AC78B1DD-5B18-4E58-9172-E139386258E8}" type="parTrans" cxnId="{0DD15C58-D80B-41AB-8650-6FE354524F0D}">
      <dgm:prSet/>
      <dgm:spPr/>
      <dgm:t>
        <a:bodyPr/>
        <a:lstStyle/>
        <a:p>
          <a:endParaRPr lang="en-GB" b="1"/>
        </a:p>
      </dgm:t>
    </dgm:pt>
    <dgm:pt modelId="{E9956BD6-E83C-4D26-8E73-E1565F14A534}" type="sibTrans" cxnId="{0DD15C58-D80B-41AB-8650-6FE354524F0D}">
      <dgm:prSet/>
      <dgm:spPr/>
      <dgm:t>
        <a:bodyPr/>
        <a:lstStyle/>
        <a:p>
          <a:endParaRPr lang="en-GB" b="1"/>
        </a:p>
      </dgm:t>
    </dgm:pt>
    <dgm:pt modelId="{9FD5B006-D653-4AB1-B95A-E71E8E96760C}">
      <dgm:prSet phldrT="[Text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</dgm:spPr>
      <dgm:t>
        <a:bodyPr/>
        <a:lstStyle/>
        <a:p>
          <a:r>
            <a:rPr lang="en-GB" b="1" dirty="0">
              <a:solidFill>
                <a:schemeClr val="tx1"/>
              </a:solidFill>
            </a:rPr>
            <a:t>Out-of-Home Advertising</a:t>
          </a:r>
        </a:p>
      </dgm:t>
    </dgm:pt>
    <dgm:pt modelId="{99718C11-2FE9-45DB-8621-D7349C77353D}" type="parTrans" cxnId="{09AC96E1-745D-4E5E-8858-AF552F51A33A}">
      <dgm:prSet/>
      <dgm:spPr/>
      <dgm:t>
        <a:bodyPr/>
        <a:lstStyle/>
        <a:p>
          <a:endParaRPr lang="en-GB" b="1"/>
        </a:p>
      </dgm:t>
    </dgm:pt>
    <dgm:pt modelId="{978A99F8-70B3-498F-95A5-AFCB7FE19585}" type="sibTrans" cxnId="{09AC96E1-745D-4E5E-8858-AF552F51A33A}">
      <dgm:prSet/>
      <dgm:spPr/>
      <dgm:t>
        <a:bodyPr/>
        <a:lstStyle/>
        <a:p>
          <a:endParaRPr lang="en-GB" b="1"/>
        </a:p>
      </dgm:t>
    </dgm:pt>
    <dgm:pt modelId="{05989BD9-9BA8-4A81-A19D-5F75BE83DF5E}">
      <dgm:prSet phldrT="[Text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</dgm:spPr>
      <dgm:t>
        <a:bodyPr/>
        <a:lstStyle/>
        <a:p>
          <a:r>
            <a:rPr lang="en-GB" b="1" dirty="0">
              <a:solidFill>
                <a:schemeClr val="tx1"/>
              </a:solidFill>
            </a:rPr>
            <a:t>Over-the-Top (OTT) Video</a:t>
          </a:r>
        </a:p>
      </dgm:t>
    </dgm:pt>
    <dgm:pt modelId="{65C0FB0B-188A-4408-9E68-13CC60E23462}" type="parTrans" cxnId="{EF5B5CC7-0269-4059-B41A-FE4922B11753}">
      <dgm:prSet/>
      <dgm:spPr/>
      <dgm:t>
        <a:bodyPr/>
        <a:lstStyle/>
        <a:p>
          <a:endParaRPr lang="en-GB" b="1"/>
        </a:p>
      </dgm:t>
    </dgm:pt>
    <dgm:pt modelId="{FCF9B46D-B3F2-483D-9934-B68FC1D0B393}" type="sibTrans" cxnId="{EF5B5CC7-0269-4059-B41A-FE4922B11753}">
      <dgm:prSet/>
      <dgm:spPr/>
      <dgm:t>
        <a:bodyPr/>
        <a:lstStyle/>
        <a:p>
          <a:endParaRPr lang="en-GB" b="1"/>
        </a:p>
      </dgm:t>
    </dgm:pt>
    <dgm:pt modelId="{1D6CECCE-D0D1-4239-A88B-BAC4FBFC750B}">
      <dgm:prSet phldrT="[Text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</dgm:spPr>
      <dgm:t>
        <a:bodyPr/>
        <a:lstStyle/>
        <a:p>
          <a:r>
            <a:rPr lang="en-GB" b="1">
              <a:solidFill>
                <a:schemeClr val="tx1"/>
              </a:solidFill>
            </a:rPr>
            <a:t>Social Media</a:t>
          </a:r>
          <a:endParaRPr lang="en-GB" b="1" dirty="0">
            <a:solidFill>
              <a:schemeClr val="tx1"/>
            </a:solidFill>
          </a:endParaRPr>
        </a:p>
      </dgm:t>
    </dgm:pt>
    <dgm:pt modelId="{B242EA7E-877D-49FB-9CDF-0752F4AA7105}" type="parTrans" cxnId="{A43A2431-CF56-4180-AF85-D3C60B37234A}">
      <dgm:prSet/>
      <dgm:spPr/>
      <dgm:t>
        <a:bodyPr/>
        <a:lstStyle/>
        <a:p>
          <a:endParaRPr lang="en-GB" b="1"/>
        </a:p>
      </dgm:t>
    </dgm:pt>
    <dgm:pt modelId="{C81F08F9-B419-439A-9634-93864E90C8D9}" type="sibTrans" cxnId="{A43A2431-CF56-4180-AF85-D3C60B37234A}">
      <dgm:prSet/>
      <dgm:spPr/>
      <dgm:t>
        <a:bodyPr/>
        <a:lstStyle/>
        <a:p>
          <a:endParaRPr lang="en-GB" b="1"/>
        </a:p>
      </dgm:t>
    </dgm:pt>
    <dgm:pt modelId="{C40D8268-7336-4A89-85D8-266A3B6D4E42}">
      <dgm:prSet phldrT="[Text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</dgm:spPr>
      <dgm:t>
        <a:bodyPr/>
        <a:lstStyle/>
        <a:p>
          <a:r>
            <a:rPr lang="en-GB" b="1">
              <a:solidFill>
                <a:schemeClr val="tx1"/>
              </a:solidFill>
            </a:rPr>
            <a:t>Internet access and data consumption</a:t>
          </a:r>
          <a:endParaRPr lang="en-GB" b="1" dirty="0">
            <a:solidFill>
              <a:schemeClr val="tx1"/>
            </a:solidFill>
          </a:endParaRPr>
        </a:p>
      </dgm:t>
    </dgm:pt>
    <dgm:pt modelId="{5BB602D1-057E-4CC0-9249-F92A5428336D}" type="parTrans" cxnId="{D2FFFD89-AD48-40CA-8224-494EE04770C2}">
      <dgm:prSet/>
      <dgm:spPr/>
      <dgm:t>
        <a:bodyPr/>
        <a:lstStyle/>
        <a:p>
          <a:endParaRPr lang="en-GB" b="1"/>
        </a:p>
      </dgm:t>
    </dgm:pt>
    <dgm:pt modelId="{52786C31-7A62-499B-B920-1A01AB6982F9}" type="sibTrans" cxnId="{D2FFFD89-AD48-40CA-8224-494EE04770C2}">
      <dgm:prSet/>
      <dgm:spPr/>
      <dgm:t>
        <a:bodyPr/>
        <a:lstStyle/>
        <a:p>
          <a:endParaRPr lang="en-GB" b="1"/>
        </a:p>
      </dgm:t>
    </dgm:pt>
    <dgm:pt modelId="{9753FD60-4C53-4FDB-B561-6CDB0D889C6E}" type="pres">
      <dgm:prSet presAssocID="{EED2E835-AA76-4049-A8FB-DF4E1E51D485}" presName="theList" presStyleCnt="0">
        <dgm:presLayoutVars>
          <dgm:dir/>
          <dgm:animLvl val="lvl"/>
          <dgm:resizeHandles val="exact"/>
        </dgm:presLayoutVars>
      </dgm:prSet>
      <dgm:spPr/>
    </dgm:pt>
    <dgm:pt modelId="{27C0CDFA-2570-44E0-A833-066542C54D54}" type="pres">
      <dgm:prSet presAssocID="{98D39DD5-8CBC-433C-B1F7-0C3D27A8A870}" presName="compNode" presStyleCnt="0"/>
      <dgm:spPr/>
    </dgm:pt>
    <dgm:pt modelId="{281D0177-EAD5-414D-8CCF-89CD9BF6F628}" type="pres">
      <dgm:prSet presAssocID="{98D39DD5-8CBC-433C-B1F7-0C3D27A8A870}" presName="aNode" presStyleLbl="bgShp" presStyleIdx="0" presStyleCnt="12" custLinFactNeighborX="957"/>
      <dgm:spPr/>
    </dgm:pt>
    <dgm:pt modelId="{717C9B75-7D42-4191-92F6-49A8AEE39F25}" type="pres">
      <dgm:prSet presAssocID="{98D39DD5-8CBC-433C-B1F7-0C3D27A8A870}" presName="textNode" presStyleLbl="bgShp" presStyleIdx="0" presStyleCnt="12"/>
      <dgm:spPr/>
    </dgm:pt>
    <dgm:pt modelId="{227D5018-B888-4E42-9592-9AE913001790}" type="pres">
      <dgm:prSet presAssocID="{98D39DD5-8CBC-433C-B1F7-0C3D27A8A870}" presName="compChildNode" presStyleCnt="0"/>
      <dgm:spPr/>
    </dgm:pt>
    <dgm:pt modelId="{0F9A6EF4-7832-478B-96CD-409C7EC438E6}" type="pres">
      <dgm:prSet presAssocID="{98D39DD5-8CBC-433C-B1F7-0C3D27A8A870}" presName="theInnerList" presStyleCnt="0"/>
      <dgm:spPr/>
    </dgm:pt>
    <dgm:pt modelId="{BB29BFE9-EB57-4FD1-9DFE-EBCE5D3CFEC9}" type="pres">
      <dgm:prSet presAssocID="{98D39DD5-8CBC-433C-B1F7-0C3D27A8A870}" presName="aSpace" presStyleCnt="0"/>
      <dgm:spPr/>
    </dgm:pt>
    <dgm:pt modelId="{F3A44CB0-6853-4696-97A3-140CA876C4D4}" type="pres">
      <dgm:prSet presAssocID="{59A4212F-BB45-4046-B8E5-6CBBC137D0E5}" presName="compNode" presStyleCnt="0"/>
      <dgm:spPr/>
    </dgm:pt>
    <dgm:pt modelId="{9223FFF2-DDD3-4F55-9F48-2D70DE9C99F9}" type="pres">
      <dgm:prSet presAssocID="{59A4212F-BB45-4046-B8E5-6CBBC137D0E5}" presName="aNode" presStyleLbl="bgShp" presStyleIdx="1" presStyleCnt="12" custLinFactNeighborX="-161" custLinFactNeighborY="0"/>
      <dgm:spPr/>
    </dgm:pt>
    <dgm:pt modelId="{27C9B428-DFC7-48D6-ADC5-57E96FB96E3F}" type="pres">
      <dgm:prSet presAssocID="{59A4212F-BB45-4046-B8E5-6CBBC137D0E5}" presName="textNode" presStyleLbl="bgShp" presStyleIdx="1" presStyleCnt="12"/>
      <dgm:spPr/>
    </dgm:pt>
    <dgm:pt modelId="{EA96F239-CC84-43A9-8D92-62ADAEE032B7}" type="pres">
      <dgm:prSet presAssocID="{59A4212F-BB45-4046-B8E5-6CBBC137D0E5}" presName="compChildNode" presStyleCnt="0"/>
      <dgm:spPr/>
    </dgm:pt>
    <dgm:pt modelId="{69B2CDB5-DE24-48CF-A4C7-E34FE462CB03}" type="pres">
      <dgm:prSet presAssocID="{59A4212F-BB45-4046-B8E5-6CBBC137D0E5}" presName="theInnerList" presStyleCnt="0"/>
      <dgm:spPr/>
    </dgm:pt>
    <dgm:pt modelId="{3A48F0C4-6A72-4E4E-824D-79D0CAE619E1}" type="pres">
      <dgm:prSet presAssocID="{59A4212F-BB45-4046-B8E5-6CBBC137D0E5}" presName="aSpace" presStyleCnt="0"/>
      <dgm:spPr/>
    </dgm:pt>
    <dgm:pt modelId="{C731CF81-6522-4203-BC8A-61D2DE3953FF}" type="pres">
      <dgm:prSet presAssocID="{C40D8268-7336-4A89-85D8-266A3B6D4E42}" presName="compNode" presStyleCnt="0"/>
      <dgm:spPr/>
    </dgm:pt>
    <dgm:pt modelId="{27A81297-EAAF-4ED8-B91F-BEBCBC14D4CD}" type="pres">
      <dgm:prSet presAssocID="{C40D8268-7336-4A89-85D8-266A3B6D4E42}" presName="aNode" presStyleLbl="bgShp" presStyleIdx="2" presStyleCnt="12"/>
      <dgm:spPr/>
    </dgm:pt>
    <dgm:pt modelId="{FDD1D18D-C812-40E7-8FAA-ADFEA3E93679}" type="pres">
      <dgm:prSet presAssocID="{C40D8268-7336-4A89-85D8-266A3B6D4E42}" presName="textNode" presStyleLbl="bgShp" presStyleIdx="2" presStyleCnt="12"/>
      <dgm:spPr/>
    </dgm:pt>
    <dgm:pt modelId="{2DCC9096-313C-402E-89D2-06E5210001B0}" type="pres">
      <dgm:prSet presAssocID="{C40D8268-7336-4A89-85D8-266A3B6D4E42}" presName="compChildNode" presStyleCnt="0"/>
      <dgm:spPr/>
    </dgm:pt>
    <dgm:pt modelId="{B69F9DAB-DFFE-4B8C-8EF3-AA9EF97AB8AD}" type="pres">
      <dgm:prSet presAssocID="{C40D8268-7336-4A89-85D8-266A3B6D4E42}" presName="theInnerList" presStyleCnt="0"/>
      <dgm:spPr/>
    </dgm:pt>
    <dgm:pt modelId="{6FE438F1-9899-4724-817C-94F5BF8F7521}" type="pres">
      <dgm:prSet presAssocID="{C40D8268-7336-4A89-85D8-266A3B6D4E42}" presName="aSpace" presStyleCnt="0"/>
      <dgm:spPr/>
    </dgm:pt>
    <dgm:pt modelId="{132359F4-3B35-4540-BFEC-F2D41A4351FC}" type="pres">
      <dgm:prSet presAssocID="{BB494E87-C292-458F-B55B-FEA152E7DE84}" presName="compNode" presStyleCnt="0"/>
      <dgm:spPr/>
    </dgm:pt>
    <dgm:pt modelId="{2D2543E2-6ED7-4F2B-902E-22664972001B}" type="pres">
      <dgm:prSet presAssocID="{BB494E87-C292-458F-B55B-FEA152E7DE84}" presName="aNode" presStyleLbl="bgShp" presStyleIdx="3" presStyleCnt="12" custLinFactNeighborX="-547"/>
      <dgm:spPr/>
    </dgm:pt>
    <dgm:pt modelId="{E6DB7329-7BC4-4A44-A5CB-A5FDFE6FC1BA}" type="pres">
      <dgm:prSet presAssocID="{BB494E87-C292-458F-B55B-FEA152E7DE84}" presName="textNode" presStyleLbl="bgShp" presStyleIdx="3" presStyleCnt="12"/>
      <dgm:spPr/>
    </dgm:pt>
    <dgm:pt modelId="{5F0153F6-A170-4010-9807-80739F753FD8}" type="pres">
      <dgm:prSet presAssocID="{BB494E87-C292-458F-B55B-FEA152E7DE84}" presName="compChildNode" presStyleCnt="0"/>
      <dgm:spPr/>
    </dgm:pt>
    <dgm:pt modelId="{73955EAE-3C0D-4417-BEE4-EC0F9DAF272C}" type="pres">
      <dgm:prSet presAssocID="{BB494E87-C292-458F-B55B-FEA152E7DE84}" presName="theInnerList" presStyleCnt="0"/>
      <dgm:spPr/>
    </dgm:pt>
    <dgm:pt modelId="{61BBFAE3-2ECD-40DF-8A4C-DE9E7EB928E9}" type="pres">
      <dgm:prSet presAssocID="{BB494E87-C292-458F-B55B-FEA152E7DE84}" presName="aSpace" presStyleCnt="0"/>
      <dgm:spPr/>
    </dgm:pt>
    <dgm:pt modelId="{F642163C-A739-47B5-BC23-7D91A1974735}" type="pres">
      <dgm:prSet presAssocID="{3F2612D9-316D-4C92-BAE4-624AF9197070}" presName="compNode" presStyleCnt="0"/>
      <dgm:spPr/>
    </dgm:pt>
    <dgm:pt modelId="{F776ECD2-6446-4981-939E-5530589A1239}" type="pres">
      <dgm:prSet presAssocID="{3F2612D9-316D-4C92-BAE4-624AF9197070}" presName="aNode" presStyleLbl="bgShp" presStyleIdx="4" presStyleCnt="12"/>
      <dgm:spPr/>
    </dgm:pt>
    <dgm:pt modelId="{F94CF328-E93F-4B22-A724-E3D7C03AC9D8}" type="pres">
      <dgm:prSet presAssocID="{3F2612D9-316D-4C92-BAE4-624AF9197070}" presName="textNode" presStyleLbl="bgShp" presStyleIdx="4" presStyleCnt="12"/>
      <dgm:spPr/>
    </dgm:pt>
    <dgm:pt modelId="{0741FD3F-3DCA-4F6F-8ED2-F11F6698D170}" type="pres">
      <dgm:prSet presAssocID="{3F2612D9-316D-4C92-BAE4-624AF9197070}" presName="compChildNode" presStyleCnt="0"/>
      <dgm:spPr/>
    </dgm:pt>
    <dgm:pt modelId="{28161C44-A323-4189-A8B5-D51480B17F24}" type="pres">
      <dgm:prSet presAssocID="{3F2612D9-316D-4C92-BAE4-624AF9197070}" presName="theInnerList" presStyleCnt="0"/>
      <dgm:spPr/>
    </dgm:pt>
    <dgm:pt modelId="{DD1F28AD-BA80-43CB-82BB-6DAFC2EFF7FA}" type="pres">
      <dgm:prSet presAssocID="{3F2612D9-316D-4C92-BAE4-624AF9197070}" presName="aSpace" presStyleCnt="0"/>
      <dgm:spPr/>
    </dgm:pt>
    <dgm:pt modelId="{0F7C824F-D7C2-40FF-AF66-5972EB651177}" type="pres">
      <dgm:prSet presAssocID="{D6F14A42-87B5-4C93-9559-4B8696BE4E19}" presName="compNode" presStyleCnt="0"/>
      <dgm:spPr/>
    </dgm:pt>
    <dgm:pt modelId="{2BDA8934-F2A9-4D44-B181-7CDFC9A1FFB1}" type="pres">
      <dgm:prSet presAssocID="{D6F14A42-87B5-4C93-9559-4B8696BE4E19}" presName="aNode" presStyleLbl="bgShp" presStyleIdx="5" presStyleCnt="12"/>
      <dgm:spPr/>
    </dgm:pt>
    <dgm:pt modelId="{4AA881C2-727D-4083-B16A-71B1E832B220}" type="pres">
      <dgm:prSet presAssocID="{D6F14A42-87B5-4C93-9559-4B8696BE4E19}" presName="textNode" presStyleLbl="bgShp" presStyleIdx="5" presStyleCnt="12"/>
      <dgm:spPr/>
    </dgm:pt>
    <dgm:pt modelId="{ECDA59D5-0D85-4C3F-9F24-371615234144}" type="pres">
      <dgm:prSet presAssocID="{D6F14A42-87B5-4C93-9559-4B8696BE4E19}" presName="compChildNode" presStyleCnt="0"/>
      <dgm:spPr/>
    </dgm:pt>
    <dgm:pt modelId="{1442598C-5059-4780-9075-7F132AF5888A}" type="pres">
      <dgm:prSet presAssocID="{D6F14A42-87B5-4C93-9559-4B8696BE4E19}" presName="theInnerList" presStyleCnt="0"/>
      <dgm:spPr/>
    </dgm:pt>
    <dgm:pt modelId="{69649864-2DAE-481F-87CC-C951A8A2D805}" type="pres">
      <dgm:prSet presAssocID="{D6F14A42-87B5-4C93-9559-4B8696BE4E19}" presName="aSpace" presStyleCnt="0"/>
      <dgm:spPr/>
    </dgm:pt>
    <dgm:pt modelId="{8A239C2C-9D3A-45CB-B1AE-3D8AD710CECD}" type="pres">
      <dgm:prSet presAssocID="{9FD5B006-D653-4AB1-B95A-E71E8E96760C}" presName="compNode" presStyleCnt="0"/>
      <dgm:spPr/>
    </dgm:pt>
    <dgm:pt modelId="{BE077486-2023-4850-9DF5-95421E9AE0FF}" type="pres">
      <dgm:prSet presAssocID="{9FD5B006-D653-4AB1-B95A-E71E8E96760C}" presName="aNode" presStyleLbl="bgShp" presStyleIdx="6" presStyleCnt="12"/>
      <dgm:spPr/>
    </dgm:pt>
    <dgm:pt modelId="{8E32ACE7-468D-48C6-BFB2-F6BFC5E4E332}" type="pres">
      <dgm:prSet presAssocID="{9FD5B006-D653-4AB1-B95A-E71E8E96760C}" presName="textNode" presStyleLbl="bgShp" presStyleIdx="6" presStyleCnt="12"/>
      <dgm:spPr/>
    </dgm:pt>
    <dgm:pt modelId="{6103555F-238C-467E-8E38-CFFAE7DB7CD9}" type="pres">
      <dgm:prSet presAssocID="{9FD5B006-D653-4AB1-B95A-E71E8E96760C}" presName="compChildNode" presStyleCnt="0"/>
      <dgm:spPr/>
    </dgm:pt>
    <dgm:pt modelId="{912686B8-6210-481D-9350-E838CFCFD0E4}" type="pres">
      <dgm:prSet presAssocID="{9FD5B006-D653-4AB1-B95A-E71E8E96760C}" presName="theInnerList" presStyleCnt="0"/>
      <dgm:spPr/>
    </dgm:pt>
    <dgm:pt modelId="{F6250169-3E52-4081-9E94-FBF33492D0B7}" type="pres">
      <dgm:prSet presAssocID="{9FD5B006-D653-4AB1-B95A-E71E8E96760C}" presName="aSpace" presStyleCnt="0"/>
      <dgm:spPr/>
    </dgm:pt>
    <dgm:pt modelId="{CCB97D57-BB5B-46E1-95C4-2EBBD96E510C}" type="pres">
      <dgm:prSet presAssocID="{05989BD9-9BA8-4A81-A19D-5F75BE83DF5E}" presName="compNode" presStyleCnt="0"/>
      <dgm:spPr/>
    </dgm:pt>
    <dgm:pt modelId="{B86CB3AA-E67B-4C40-BA2E-92489D130293}" type="pres">
      <dgm:prSet presAssocID="{05989BD9-9BA8-4A81-A19D-5F75BE83DF5E}" presName="aNode" presStyleLbl="bgShp" presStyleIdx="7" presStyleCnt="12"/>
      <dgm:spPr/>
    </dgm:pt>
    <dgm:pt modelId="{29904EA0-977E-4C09-8D6A-2DD09F6757E0}" type="pres">
      <dgm:prSet presAssocID="{05989BD9-9BA8-4A81-A19D-5F75BE83DF5E}" presName="textNode" presStyleLbl="bgShp" presStyleIdx="7" presStyleCnt="12"/>
      <dgm:spPr/>
    </dgm:pt>
    <dgm:pt modelId="{AB4143DE-FF6F-4C47-9912-26245561C452}" type="pres">
      <dgm:prSet presAssocID="{05989BD9-9BA8-4A81-A19D-5F75BE83DF5E}" presName="compChildNode" presStyleCnt="0"/>
      <dgm:spPr/>
    </dgm:pt>
    <dgm:pt modelId="{AD38C088-0981-48C9-AE91-963E5ABB4CD8}" type="pres">
      <dgm:prSet presAssocID="{05989BD9-9BA8-4A81-A19D-5F75BE83DF5E}" presName="theInnerList" presStyleCnt="0"/>
      <dgm:spPr/>
    </dgm:pt>
    <dgm:pt modelId="{163503BB-35C4-44CC-9B59-8CA8A5621027}" type="pres">
      <dgm:prSet presAssocID="{05989BD9-9BA8-4A81-A19D-5F75BE83DF5E}" presName="aSpace" presStyleCnt="0"/>
      <dgm:spPr/>
    </dgm:pt>
    <dgm:pt modelId="{C6EA004C-6C3D-4B98-8ECF-EFBD104667E2}" type="pres">
      <dgm:prSet presAssocID="{1D6CECCE-D0D1-4239-A88B-BAC4FBFC750B}" presName="compNode" presStyleCnt="0"/>
      <dgm:spPr/>
    </dgm:pt>
    <dgm:pt modelId="{29440B3C-F378-4572-9D0B-2FE614C0BB79}" type="pres">
      <dgm:prSet presAssocID="{1D6CECCE-D0D1-4239-A88B-BAC4FBFC750B}" presName="aNode" presStyleLbl="bgShp" presStyleIdx="8" presStyleCnt="12"/>
      <dgm:spPr/>
    </dgm:pt>
    <dgm:pt modelId="{3BBAECAA-44ED-4AFD-BB2F-E2E0BFA6641E}" type="pres">
      <dgm:prSet presAssocID="{1D6CECCE-D0D1-4239-A88B-BAC4FBFC750B}" presName="textNode" presStyleLbl="bgShp" presStyleIdx="8" presStyleCnt="12"/>
      <dgm:spPr/>
    </dgm:pt>
    <dgm:pt modelId="{C7DAECD6-EC98-42E6-A3D3-AC7701126CBD}" type="pres">
      <dgm:prSet presAssocID="{1D6CECCE-D0D1-4239-A88B-BAC4FBFC750B}" presName="compChildNode" presStyleCnt="0"/>
      <dgm:spPr/>
    </dgm:pt>
    <dgm:pt modelId="{00F00F8A-C183-446F-BAA7-CFEFE4723CFA}" type="pres">
      <dgm:prSet presAssocID="{1D6CECCE-D0D1-4239-A88B-BAC4FBFC750B}" presName="theInnerList" presStyleCnt="0"/>
      <dgm:spPr/>
    </dgm:pt>
    <dgm:pt modelId="{E52FCCC7-7608-400A-82BF-1941BA279308}" type="pres">
      <dgm:prSet presAssocID="{1D6CECCE-D0D1-4239-A88B-BAC4FBFC750B}" presName="aSpace" presStyleCnt="0"/>
      <dgm:spPr/>
    </dgm:pt>
    <dgm:pt modelId="{8517CAEE-E372-4A19-AA05-E467024F5179}" type="pres">
      <dgm:prSet presAssocID="{AEAFDF43-EEE4-4FEF-B9EB-91CB2C4FB3B6}" presName="compNode" presStyleCnt="0"/>
      <dgm:spPr/>
    </dgm:pt>
    <dgm:pt modelId="{14D3D270-236B-42FA-9CE6-86DECC68329E}" type="pres">
      <dgm:prSet presAssocID="{AEAFDF43-EEE4-4FEF-B9EB-91CB2C4FB3B6}" presName="aNode" presStyleLbl="bgShp" presStyleIdx="9" presStyleCnt="12" custLinFactNeighborY="582"/>
      <dgm:spPr/>
    </dgm:pt>
    <dgm:pt modelId="{5D1BADA6-196F-458D-820D-603D0610650A}" type="pres">
      <dgm:prSet presAssocID="{AEAFDF43-EEE4-4FEF-B9EB-91CB2C4FB3B6}" presName="textNode" presStyleLbl="bgShp" presStyleIdx="9" presStyleCnt="12"/>
      <dgm:spPr/>
    </dgm:pt>
    <dgm:pt modelId="{43974291-E0D2-4A6E-BF41-0F1020E1CC71}" type="pres">
      <dgm:prSet presAssocID="{AEAFDF43-EEE4-4FEF-B9EB-91CB2C4FB3B6}" presName="compChildNode" presStyleCnt="0"/>
      <dgm:spPr/>
    </dgm:pt>
    <dgm:pt modelId="{BDAC4EFD-6613-4A34-B36A-62CDE362C58C}" type="pres">
      <dgm:prSet presAssocID="{AEAFDF43-EEE4-4FEF-B9EB-91CB2C4FB3B6}" presName="theInnerList" presStyleCnt="0"/>
      <dgm:spPr/>
    </dgm:pt>
    <dgm:pt modelId="{5FDF987F-ACDA-4818-8BD4-1BF4A4E65917}" type="pres">
      <dgm:prSet presAssocID="{AEAFDF43-EEE4-4FEF-B9EB-91CB2C4FB3B6}" presName="aSpace" presStyleCnt="0"/>
      <dgm:spPr/>
    </dgm:pt>
    <dgm:pt modelId="{33ABA001-989F-40FB-AAAB-ABEA6887A0F9}" type="pres">
      <dgm:prSet presAssocID="{84A742F9-D37E-48BA-AC55-C19E24DEA960}" presName="compNode" presStyleCnt="0"/>
      <dgm:spPr/>
    </dgm:pt>
    <dgm:pt modelId="{E2151CF3-AC76-456B-A877-C88EFFFEE027}" type="pres">
      <dgm:prSet presAssocID="{84A742F9-D37E-48BA-AC55-C19E24DEA960}" presName="aNode" presStyleLbl="bgShp" presStyleIdx="10" presStyleCnt="12"/>
      <dgm:spPr/>
    </dgm:pt>
    <dgm:pt modelId="{472C9640-49A2-4F6E-9606-68E6532F4316}" type="pres">
      <dgm:prSet presAssocID="{84A742F9-D37E-48BA-AC55-C19E24DEA960}" presName="textNode" presStyleLbl="bgShp" presStyleIdx="10" presStyleCnt="12"/>
      <dgm:spPr/>
    </dgm:pt>
    <dgm:pt modelId="{0D9D09B1-C9AA-4365-9EB5-295DF03FA8CE}" type="pres">
      <dgm:prSet presAssocID="{84A742F9-D37E-48BA-AC55-C19E24DEA960}" presName="compChildNode" presStyleCnt="0"/>
      <dgm:spPr/>
    </dgm:pt>
    <dgm:pt modelId="{35C1C5B4-8837-4B57-8C89-3CA799789A4F}" type="pres">
      <dgm:prSet presAssocID="{84A742F9-D37E-48BA-AC55-C19E24DEA960}" presName="theInnerList" presStyleCnt="0"/>
      <dgm:spPr/>
    </dgm:pt>
    <dgm:pt modelId="{25D1E376-9E94-4971-BDFD-14A602292D75}" type="pres">
      <dgm:prSet presAssocID="{84A742F9-D37E-48BA-AC55-C19E24DEA960}" presName="aSpace" presStyleCnt="0"/>
      <dgm:spPr/>
    </dgm:pt>
    <dgm:pt modelId="{C317BBAB-2325-4020-BDE5-6EE16974472E}" type="pres">
      <dgm:prSet presAssocID="{8E68C3C6-018E-4DCE-A338-342EC5ADD3DA}" presName="compNode" presStyleCnt="0"/>
      <dgm:spPr/>
    </dgm:pt>
    <dgm:pt modelId="{44B973E6-E516-420D-8E8A-299366FB7C3B}" type="pres">
      <dgm:prSet presAssocID="{8E68C3C6-018E-4DCE-A338-342EC5ADD3DA}" presName="aNode" presStyleLbl="bgShp" presStyleIdx="11" presStyleCnt="12"/>
      <dgm:spPr/>
    </dgm:pt>
    <dgm:pt modelId="{F13F8286-F043-4080-83AC-929ECE5EF47F}" type="pres">
      <dgm:prSet presAssocID="{8E68C3C6-018E-4DCE-A338-342EC5ADD3DA}" presName="textNode" presStyleLbl="bgShp" presStyleIdx="11" presStyleCnt="12"/>
      <dgm:spPr/>
    </dgm:pt>
    <dgm:pt modelId="{7F48F594-A82F-4652-8FC0-673619D22C3A}" type="pres">
      <dgm:prSet presAssocID="{8E68C3C6-018E-4DCE-A338-342EC5ADD3DA}" presName="compChildNode" presStyleCnt="0"/>
      <dgm:spPr/>
    </dgm:pt>
    <dgm:pt modelId="{10CACDC9-D36C-4A1B-AE11-EB84FB481F0B}" type="pres">
      <dgm:prSet presAssocID="{8E68C3C6-018E-4DCE-A338-342EC5ADD3DA}" presName="theInnerList" presStyleCnt="0"/>
      <dgm:spPr/>
    </dgm:pt>
  </dgm:ptLst>
  <dgm:cxnLst>
    <dgm:cxn modelId="{D6FFDB1B-26B0-427A-98F8-7B8764750820}" type="presOf" srcId="{1D6CECCE-D0D1-4239-A88B-BAC4FBFC750B}" destId="{29440B3C-F378-4572-9D0B-2FE614C0BB79}" srcOrd="0" destOrd="0" presId="urn:microsoft.com/office/officeart/2005/8/layout/lProcess2"/>
    <dgm:cxn modelId="{4D5D3D1F-8B77-4E80-AA20-4AD34D706A40}" type="presOf" srcId="{9FD5B006-D653-4AB1-B95A-E71E8E96760C}" destId="{8E32ACE7-468D-48C6-BFB2-F6BFC5E4E332}" srcOrd="1" destOrd="0" presId="urn:microsoft.com/office/officeart/2005/8/layout/lProcess2"/>
    <dgm:cxn modelId="{E5464B24-7535-492E-8D32-6003F764B77D}" type="presOf" srcId="{84A742F9-D37E-48BA-AC55-C19E24DEA960}" destId="{472C9640-49A2-4F6E-9606-68E6532F4316}" srcOrd="1" destOrd="0" presId="urn:microsoft.com/office/officeart/2005/8/layout/lProcess2"/>
    <dgm:cxn modelId="{062CFC2E-63B0-44C2-A60A-604284373A2A}" type="presOf" srcId="{AEAFDF43-EEE4-4FEF-B9EB-91CB2C4FB3B6}" destId="{14D3D270-236B-42FA-9CE6-86DECC68329E}" srcOrd="0" destOrd="0" presId="urn:microsoft.com/office/officeart/2005/8/layout/lProcess2"/>
    <dgm:cxn modelId="{A43A2431-CF56-4180-AF85-D3C60B37234A}" srcId="{EED2E835-AA76-4049-A8FB-DF4E1E51D485}" destId="{1D6CECCE-D0D1-4239-A88B-BAC4FBFC750B}" srcOrd="8" destOrd="0" parTransId="{B242EA7E-877D-49FB-9CDF-0752F4AA7105}" sibTransId="{C81F08F9-B419-439A-9634-93864E90C8D9}"/>
    <dgm:cxn modelId="{B8AF1944-637E-417F-B54F-3CC0606CD691}" srcId="{EED2E835-AA76-4049-A8FB-DF4E1E51D485}" destId="{98D39DD5-8CBC-433C-B1F7-0C3D27A8A870}" srcOrd="0" destOrd="0" parTransId="{8D340939-5CDD-467A-B60C-3E7FE78A22D3}" sibTransId="{DC024CC8-8F22-4804-AEDD-7DAD86EBED7F}"/>
    <dgm:cxn modelId="{6690C145-48FE-4BAE-B7BA-1E4F64D7BD5F}" srcId="{EED2E835-AA76-4049-A8FB-DF4E1E51D485}" destId="{AEAFDF43-EEE4-4FEF-B9EB-91CB2C4FB3B6}" srcOrd="9" destOrd="0" parTransId="{1FF306E7-B5CD-4AD6-8288-558B008E9905}" sibTransId="{41D582E0-C3A2-4FEB-9FFE-B8AF90B0F17E}"/>
    <dgm:cxn modelId="{A3FD684B-FEF6-42BE-844E-2CEE27227B5C}" type="presOf" srcId="{05989BD9-9BA8-4A81-A19D-5F75BE83DF5E}" destId="{29904EA0-977E-4C09-8D6A-2DD09F6757E0}" srcOrd="1" destOrd="0" presId="urn:microsoft.com/office/officeart/2005/8/layout/lProcess2"/>
    <dgm:cxn modelId="{2875806B-A547-4B4E-92B7-7E127FBF713A}" type="presOf" srcId="{AEAFDF43-EEE4-4FEF-B9EB-91CB2C4FB3B6}" destId="{5D1BADA6-196F-458D-820D-603D0610650A}" srcOrd="1" destOrd="0" presId="urn:microsoft.com/office/officeart/2005/8/layout/lProcess2"/>
    <dgm:cxn modelId="{771E3C4E-7A01-497A-AF51-7447EEE7B9E1}" type="presOf" srcId="{98D39DD5-8CBC-433C-B1F7-0C3D27A8A870}" destId="{717C9B75-7D42-4191-92F6-49A8AEE39F25}" srcOrd="1" destOrd="0" presId="urn:microsoft.com/office/officeart/2005/8/layout/lProcess2"/>
    <dgm:cxn modelId="{59605F73-5F37-49E8-B10D-EF098386E23E}" type="presOf" srcId="{C40D8268-7336-4A89-85D8-266A3B6D4E42}" destId="{FDD1D18D-C812-40E7-8FAA-ADFEA3E93679}" srcOrd="1" destOrd="0" presId="urn:microsoft.com/office/officeart/2005/8/layout/lProcess2"/>
    <dgm:cxn modelId="{0D5B1C54-D1D0-4A3F-84DD-5DAA8DBFB32F}" type="presOf" srcId="{3F2612D9-316D-4C92-BAE4-624AF9197070}" destId="{F94CF328-E93F-4B22-A724-E3D7C03AC9D8}" srcOrd="1" destOrd="0" presId="urn:microsoft.com/office/officeart/2005/8/layout/lProcess2"/>
    <dgm:cxn modelId="{0DD15C58-D80B-41AB-8650-6FE354524F0D}" srcId="{EED2E835-AA76-4049-A8FB-DF4E1E51D485}" destId="{D6F14A42-87B5-4C93-9559-4B8696BE4E19}" srcOrd="5" destOrd="0" parTransId="{AC78B1DD-5B18-4E58-9172-E139386258E8}" sibTransId="{E9956BD6-E83C-4D26-8E73-E1565F14A534}"/>
    <dgm:cxn modelId="{DE71A35A-0D14-4AB6-A1A6-92C7A7F27F73}" type="presOf" srcId="{8E68C3C6-018E-4DCE-A338-342EC5ADD3DA}" destId="{F13F8286-F043-4080-83AC-929ECE5EF47F}" srcOrd="1" destOrd="0" presId="urn:microsoft.com/office/officeart/2005/8/layout/lProcess2"/>
    <dgm:cxn modelId="{FDC7CA5A-4311-431D-8FE5-A59CE456D3D2}" type="presOf" srcId="{05989BD9-9BA8-4A81-A19D-5F75BE83DF5E}" destId="{B86CB3AA-E67B-4C40-BA2E-92489D130293}" srcOrd="0" destOrd="0" presId="urn:microsoft.com/office/officeart/2005/8/layout/lProcess2"/>
    <dgm:cxn modelId="{D2FFFD89-AD48-40CA-8224-494EE04770C2}" srcId="{EED2E835-AA76-4049-A8FB-DF4E1E51D485}" destId="{C40D8268-7336-4A89-85D8-266A3B6D4E42}" srcOrd="2" destOrd="0" parTransId="{5BB602D1-057E-4CC0-9249-F92A5428336D}" sibTransId="{52786C31-7A62-499B-B920-1A01AB6982F9}"/>
    <dgm:cxn modelId="{E8B8168B-96AA-470F-BCE8-2E2495A0EA26}" type="presOf" srcId="{3F2612D9-316D-4C92-BAE4-624AF9197070}" destId="{F776ECD2-6446-4981-939E-5530589A1239}" srcOrd="0" destOrd="0" presId="urn:microsoft.com/office/officeart/2005/8/layout/lProcess2"/>
    <dgm:cxn modelId="{5FB5678C-1029-4B71-94BC-D914A54975C3}" type="presOf" srcId="{BB494E87-C292-458F-B55B-FEA152E7DE84}" destId="{2D2543E2-6ED7-4F2B-902E-22664972001B}" srcOrd="0" destOrd="0" presId="urn:microsoft.com/office/officeart/2005/8/layout/lProcess2"/>
    <dgm:cxn modelId="{8FD7768D-2515-4767-A05E-CC2185914D9D}" type="presOf" srcId="{8E68C3C6-018E-4DCE-A338-342EC5ADD3DA}" destId="{44B973E6-E516-420D-8E8A-299366FB7C3B}" srcOrd="0" destOrd="0" presId="urn:microsoft.com/office/officeart/2005/8/layout/lProcess2"/>
    <dgm:cxn modelId="{B61B9593-092D-4B2B-8666-C76A7D4E897E}" type="presOf" srcId="{59A4212F-BB45-4046-B8E5-6CBBC137D0E5}" destId="{9223FFF2-DDD3-4F55-9F48-2D70DE9C99F9}" srcOrd="0" destOrd="0" presId="urn:microsoft.com/office/officeart/2005/8/layout/lProcess2"/>
    <dgm:cxn modelId="{91FAEA9C-FC64-4CE4-B318-D1771FD775D0}" srcId="{EED2E835-AA76-4049-A8FB-DF4E1E51D485}" destId="{BB494E87-C292-458F-B55B-FEA152E7DE84}" srcOrd="3" destOrd="0" parTransId="{50E47943-48AE-4EAB-B44D-0DD49567214F}" sibTransId="{399D3AA9-C54F-43F5-A437-B64C2EF0ACC8}"/>
    <dgm:cxn modelId="{92318FA8-B0FA-430D-A1EA-136C3EDD8703}" type="presOf" srcId="{BB494E87-C292-458F-B55B-FEA152E7DE84}" destId="{E6DB7329-7BC4-4A44-A5CB-A5FDFE6FC1BA}" srcOrd="1" destOrd="0" presId="urn:microsoft.com/office/officeart/2005/8/layout/lProcess2"/>
    <dgm:cxn modelId="{AC1126A9-6A6F-45B9-8992-A912D992BECF}" type="presOf" srcId="{D6F14A42-87B5-4C93-9559-4B8696BE4E19}" destId="{2BDA8934-F2A9-4D44-B181-7CDFC9A1FFB1}" srcOrd="0" destOrd="0" presId="urn:microsoft.com/office/officeart/2005/8/layout/lProcess2"/>
    <dgm:cxn modelId="{B58B22B0-6BFE-47C2-8A25-2155CB17637F}" srcId="{EED2E835-AA76-4049-A8FB-DF4E1E51D485}" destId="{8E68C3C6-018E-4DCE-A338-342EC5ADD3DA}" srcOrd="11" destOrd="0" parTransId="{F117D2D0-D8D3-4B61-83AC-62BCD4C2CAC3}" sibTransId="{E505DD09-97F0-4ED2-BD4B-AF78A7E9C7C4}"/>
    <dgm:cxn modelId="{93721DBC-2AE9-4705-9097-3310E2D49691}" type="presOf" srcId="{84A742F9-D37E-48BA-AC55-C19E24DEA960}" destId="{E2151CF3-AC76-456B-A877-C88EFFFEE027}" srcOrd="0" destOrd="0" presId="urn:microsoft.com/office/officeart/2005/8/layout/lProcess2"/>
    <dgm:cxn modelId="{475607C1-F195-43B4-81C0-E84A83450D85}" type="presOf" srcId="{D6F14A42-87B5-4C93-9559-4B8696BE4E19}" destId="{4AA881C2-727D-4083-B16A-71B1E832B220}" srcOrd="1" destOrd="0" presId="urn:microsoft.com/office/officeart/2005/8/layout/lProcess2"/>
    <dgm:cxn modelId="{EF5B5CC7-0269-4059-B41A-FE4922B11753}" srcId="{EED2E835-AA76-4049-A8FB-DF4E1E51D485}" destId="{05989BD9-9BA8-4A81-A19D-5F75BE83DF5E}" srcOrd="7" destOrd="0" parTransId="{65C0FB0B-188A-4408-9E68-13CC60E23462}" sibTransId="{FCF9B46D-B3F2-483D-9934-B68FC1D0B393}"/>
    <dgm:cxn modelId="{13FF47CB-1ABD-4BF0-A262-9AA1868F440C}" srcId="{EED2E835-AA76-4049-A8FB-DF4E1E51D485}" destId="{59A4212F-BB45-4046-B8E5-6CBBC137D0E5}" srcOrd="1" destOrd="0" parTransId="{BD8719ED-6DA2-4134-BA35-F4596E9B5A0F}" sibTransId="{B45B2205-8F13-474F-9F8B-D33C4DC7F84C}"/>
    <dgm:cxn modelId="{40425ED6-75A9-46CA-A5D0-A19B436537D0}" type="presOf" srcId="{EED2E835-AA76-4049-A8FB-DF4E1E51D485}" destId="{9753FD60-4C53-4FDB-B561-6CDB0D889C6E}" srcOrd="0" destOrd="0" presId="urn:microsoft.com/office/officeart/2005/8/layout/lProcess2"/>
    <dgm:cxn modelId="{3F1502DA-28CB-459F-930E-7AF8F7F2D122}" srcId="{EED2E835-AA76-4049-A8FB-DF4E1E51D485}" destId="{3F2612D9-316D-4C92-BAE4-624AF9197070}" srcOrd="4" destOrd="0" parTransId="{5786812C-FF86-441C-85D0-9A5979C31155}" sibTransId="{9F0A6C28-D493-4F36-8041-A0FD1898FCAE}"/>
    <dgm:cxn modelId="{623717DB-CA73-426D-8D49-DD5DDD98E1F6}" type="presOf" srcId="{59A4212F-BB45-4046-B8E5-6CBBC137D0E5}" destId="{27C9B428-DFC7-48D6-ADC5-57E96FB96E3F}" srcOrd="1" destOrd="0" presId="urn:microsoft.com/office/officeart/2005/8/layout/lProcess2"/>
    <dgm:cxn modelId="{368DC1DD-E2CF-445D-A446-59E6F6985BC8}" type="presOf" srcId="{C40D8268-7336-4A89-85D8-266A3B6D4E42}" destId="{27A81297-EAAF-4ED8-B91F-BEBCBC14D4CD}" srcOrd="0" destOrd="0" presId="urn:microsoft.com/office/officeart/2005/8/layout/lProcess2"/>
    <dgm:cxn modelId="{7F6E0FE1-213E-4627-ABDF-B645717C9133}" srcId="{EED2E835-AA76-4049-A8FB-DF4E1E51D485}" destId="{84A742F9-D37E-48BA-AC55-C19E24DEA960}" srcOrd="10" destOrd="0" parTransId="{8FC96048-363B-4EF9-80A5-F350A84D2A46}" sibTransId="{A488D0DB-47D6-43F5-9594-4F11A2C11AAE}"/>
    <dgm:cxn modelId="{AC8C93E1-A4AE-453A-BB87-8E4C21BE9616}" type="presOf" srcId="{1D6CECCE-D0D1-4239-A88B-BAC4FBFC750B}" destId="{3BBAECAA-44ED-4AFD-BB2F-E2E0BFA6641E}" srcOrd="1" destOrd="0" presId="urn:microsoft.com/office/officeart/2005/8/layout/lProcess2"/>
    <dgm:cxn modelId="{09AC96E1-745D-4E5E-8858-AF552F51A33A}" srcId="{EED2E835-AA76-4049-A8FB-DF4E1E51D485}" destId="{9FD5B006-D653-4AB1-B95A-E71E8E96760C}" srcOrd="6" destOrd="0" parTransId="{99718C11-2FE9-45DB-8621-D7349C77353D}" sibTransId="{978A99F8-70B3-498F-95A5-AFCB7FE19585}"/>
    <dgm:cxn modelId="{F42E8FEC-6BC2-4ABC-AE95-2B169DC98D21}" type="presOf" srcId="{98D39DD5-8CBC-433C-B1F7-0C3D27A8A870}" destId="{281D0177-EAD5-414D-8CCF-89CD9BF6F628}" srcOrd="0" destOrd="0" presId="urn:microsoft.com/office/officeart/2005/8/layout/lProcess2"/>
    <dgm:cxn modelId="{AEF103F4-C7A6-42AD-A939-A904DF40616D}" type="presOf" srcId="{9FD5B006-D653-4AB1-B95A-E71E8E96760C}" destId="{BE077486-2023-4850-9DF5-95421E9AE0FF}" srcOrd="0" destOrd="0" presId="urn:microsoft.com/office/officeart/2005/8/layout/lProcess2"/>
    <dgm:cxn modelId="{5C75ADB9-E023-4604-8B10-9E9C6A8976ED}" type="presParOf" srcId="{9753FD60-4C53-4FDB-B561-6CDB0D889C6E}" destId="{27C0CDFA-2570-44E0-A833-066542C54D54}" srcOrd="0" destOrd="0" presId="urn:microsoft.com/office/officeart/2005/8/layout/lProcess2"/>
    <dgm:cxn modelId="{378FF021-5BD2-4945-B660-4B65411D82EF}" type="presParOf" srcId="{27C0CDFA-2570-44E0-A833-066542C54D54}" destId="{281D0177-EAD5-414D-8CCF-89CD9BF6F628}" srcOrd="0" destOrd="0" presId="urn:microsoft.com/office/officeart/2005/8/layout/lProcess2"/>
    <dgm:cxn modelId="{4B485798-27BF-4B9E-B12B-92D6FD1C76EF}" type="presParOf" srcId="{27C0CDFA-2570-44E0-A833-066542C54D54}" destId="{717C9B75-7D42-4191-92F6-49A8AEE39F25}" srcOrd="1" destOrd="0" presId="urn:microsoft.com/office/officeart/2005/8/layout/lProcess2"/>
    <dgm:cxn modelId="{AC4A4ADA-5568-4B87-9F60-555716B5B022}" type="presParOf" srcId="{27C0CDFA-2570-44E0-A833-066542C54D54}" destId="{227D5018-B888-4E42-9592-9AE913001790}" srcOrd="2" destOrd="0" presId="urn:microsoft.com/office/officeart/2005/8/layout/lProcess2"/>
    <dgm:cxn modelId="{6E116490-67BD-4544-AD19-A940BF21BD10}" type="presParOf" srcId="{227D5018-B888-4E42-9592-9AE913001790}" destId="{0F9A6EF4-7832-478B-96CD-409C7EC438E6}" srcOrd="0" destOrd="0" presId="urn:microsoft.com/office/officeart/2005/8/layout/lProcess2"/>
    <dgm:cxn modelId="{12CB2C2A-AB00-47D2-A1FE-C2257DEB4670}" type="presParOf" srcId="{9753FD60-4C53-4FDB-B561-6CDB0D889C6E}" destId="{BB29BFE9-EB57-4FD1-9DFE-EBCE5D3CFEC9}" srcOrd="1" destOrd="0" presId="urn:microsoft.com/office/officeart/2005/8/layout/lProcess2"/>
    <dgm:cxn modelId="{6D2548D3-9D13-4D23-89C0-7A8037C5563C}" type="presParOf" srcId="{9753FD60-4C53-4FDB-B561-6CDB0D889C6E}" destId="{F3A44CB0-6853-4696-97A3-140CA876C4D4}" srcOrd="2" destOrd="0" presId="urn:microsoft.com/office/officeart/2005/8/layout/lProcess2"/>
    <dgm:cxn modelId="{330AEAC6-683D-4E85-AA15-D940CB923D13}" type="presParOf" srcId="{F3A44CB0-6853-4696-97A3-140CA876C4D4}" destId="{9223FFF2-DDD3-4F55-9F48-2D70DE9C99F9}" srcOrd="0" destOrd="0" presId="urn:microsoft.com/office/officeart/2005/8/layout/lProcess2"/>
    <dgm:cxn modelId="{CAED6193-0A1A-44D2-97AA-243945B6EAB3}" type="presParOf" srcId="{F3A44CB0-6853-4696-97A3-140CA876C4D4}" destId="{27C9B428-DFC7-48D6-ADC5-57E96FB96E3F}" srcOrd="1" destOrd="0" presId="urn:microsoft.com/office/officeart/2005/8/layout/lProcess2"/>
    <dgm:cxn modelId="{43A2CCA4-948A-49A0-8764-AFC358DFA7FD}" type="presParOf" srcId="{F3A44CB0-6853-4696-97A3-140CA876C4D4}" destId="{EA96F239-CC84-43A9-8D92-62ADAEE032B7}" srcOrd="2" destOrd="0" presId="urn:microsoft.com/office/officeart/2005/8/layout/lProcess2"/>
    <dgm:cxn modelId="{76233268-0E0B-4B9B-87BD-5B68CA099164}" type="presParOf" srcId="{EA96F239-CC84-43A9-8D92-62ADAEE032B7}" destId="{69B2CDB5-DE24-48CF-A4C7-E34FE462CB03}" srcOrd="0" destOrd="0" presId="urn:microsoft.com/office/officeart/2005/8/layout/lProcess2"/>
    <dgm:cxn modelId="{15A43CBD-DB9D-4D2B-B201-59AB31171CBB}" type="presParOf" srcId="{9753FD60-4C53-4FDB-B561-6CDB0D889C6E}" destId="{3A48F0C4-6A72-4E4E-824D-79D0CAE619E1}" srcOrd="3" destOrd="0" presId="urn:microsoft.com/office/officeart/2005/8/layout/lProcess2"/>
    <dgm:cxn modelId="{8C31A664-C6CE-4B05-938D-8F10EC8B7AA0}" type="presParOf" srcId="{9753FD60-4C53-4FDB-B561-6CDB0D889C6E}" destId="{C731CF81-6522-4203-BC8A-61D2DE3953FF}" srcOrd="4" destOrd="0" presId="urn:microsoft.com/office/officeart/2005/8/layout/lProcess2"/>
    <dgm:cxn modelId="{3EEE3857-49AA-4B4E-905B-4A35ADA23076}" type="presParOf" srcId="{C731CF81-6522-4203-BC8A-61D2DE3953FF}" destId="{27A81297-EAAF-4ED8-B91F-BEBCBC14D4CD}" srcOrd="0" destOrd="0" presId="urn:microsoft.com/office/officeart/2005/8/layout/lProcess2"/>
    <dgm:cxn modelId="{3FA08B3F-B2B2-407E-A55B-ED0B1AE6C6E4}" type="presParOf" srcId="{C731CF81-6522-4203-BC8A-61D2DE3953FF}" destId="{FDD1D18D-C812-40E7-8FAA-ADFEA3E93679}" srcOrd="1" destOrd="0" presId="urn:microsoft.com/office/officeart/2005/8/layout/lProcess2"/>
    <dgm:cxn modelId="{99C4EB2A-5AFA-4499-A110-F6AEA791B1FB}" type="presParOf" srcId="{C731CF81-6522-4203-BC8A-61D2DE3953FF}" destId="{2DCC9096-313C-402E-89D2-06E5210001B0}" srcOrd="2" destOrd="0" presId="urn:microsoft.com/office/officeart/2005/8/layout/lProcess2"/>
    <dgm:cxn modelId="{F261EFE8-01B1-4B05-B7CA-3F4EE0CA0A95}" type="presParOf" srcId="{2DCC9096-313C-402E-89D2-06E5210001B0}" destId="{B69F9DAB-DFFE-4B8C-8EF3-AA9EF97AB8AD}" srcOrd="0" destOrd="0" presId="urn:microsoft.com/office/officeart/2005/8/layout/lProcess2"/>
    <dgm:cxn modelId="{34886007-3C12-4A50-A9D4-9E405CA1A4E0}" type="presParOf" srcId="{9753FD60-4C53-4FDB-B561-6CDB0D889C6E}" destId="{6FE438F1-9899-4724-817C-94F5BF8F7521}" srcOrd="5" destOrd="0" presId="urn:microsoft.com/office/officeart/2005/8/layout/lProcess2"/>
    <dgm:cxn modelId="{15BF332D-D118-470E-9ED8-08CC85ACDEBC}" type="presParOf" srcId="{9753FD60-4C53-4FDB-B561-6CDB0D889C6E}" destId="{132359F4-3B35-4540-BFEC-F2D41A4351FC}" srcOrd="6" destOrd="0" presId="urn:microsoft.com/office/officeart/2005/8/layout/lProcess2"/>
    <dgm:cxn modelId="{B52617F1-DE4C-489C-917A-14C8C573619B}" type="presParOf" srcId="{132359F4-3B35-4540-BFEC-F2D41A4351FC}" destId="{2D2543E2-6ED7-4F2B-902E-22664972001B}" srcOrd="0" destOrd="0" presId="urn:microsoft.com/office/officeart/2005/8/layout/lProcess2"/>
    <dgm:cxn modelId="{117536A4-3982-43C0-ACE6-EF1E807466D7}" type="presParOf" srcId="{132359F4-3B35-4540-BFEC-F2D41A4351FC}" destId="{E6DB7329-7BC4-4A44-A5CB-A5FDFE6FC1BA}" srcOrd="1" destOrd="0" presId="urn:microsoft.com/office/officeart/2005/8/layout/lProcess2"/>
    <dgm:cxn modelId="{C04281A6-E83D-487E-841F-87112554A9B2}" type="presParOf" srcId="{132359F4-3B35-4540-BFEC-F2D41A4351FC}" destId="{5F0153F6-A170-4010-9807-80739F753FD8}" srcOrd="2" destOrd="0" presId="urn:microsoft.com/office/officeart/2005/8/layout/lProcess2"/>
    <dgm:cxn modelId="{12B754D0-D5D5-4BA0-A521-A2B264326F1B}" type="presParOf" srcId="{5F0153F6-A170-4010-9807-80739F753FD8}" destId="{73955EAE-3C0D-4417-BEE4-EC0F9DAF272C}" srcOrd="0" destOrd="0" presId="urn:microsoft.com/office/officeart/2005/8/layout/lProcess2"/>
    <dgm:cxn modelId="{F4AF8D88-F03F-4338-B6B3-31C125351C95}" type="presParOf" srcId="{9753FD60-4C53-4FDB-B561-6CDB0D889C6E}" destId="{61BBFAE3-2ECD-40DF-8A4C-DE9E7EB928E9}" srcOrd="7" destOrd="0" presId="urn:microsoft.com/office/officeart/2005/8/layout/lProcess2"/>
    <dgm:cxn modelId="{FA8F0069-A0AA-4ADA-A667-F967F3AA4CA0}" type="presParOf" srcId="{9753FD60-4C53-4FDB-B561-6CDB0D889C6E}" destId="{F642163C-A739-47B5-BC23-7D91A1974735}" srcOrd="8" destOrd="0" presId="urn:microsoft.com/office/officeart/2005/8/layout/lProcess2"/>
    <dgm:cxn modelId="{1B8476DD-95B2-4C14-8C25-BB7F3221E532}" type="presParOf" srcId="{F642163C-A739-47B5-BC23-7D91A1974735}" destId="{F776ECD2-6446-4981-939E-5530589A1239}" srcOrd="0" destOrd="0" presId="urn:microsoft.com/office/officeart/2005/8/layout/lProcess2"/>
    <dgm:cxn modelId="{EC90BF87-DE03-4494-AD70-0BBB512C8404}" type="presParOf" srcId="{F642163C-A739-47B5-BC23-7D91A1974735}" destId="{F94CF328-E93F-4B22-A724-E3D7C03AC9D8}" srcOrd="1" destOrd="0" presId="urn:microsoft.com/office/officeart/2005/8/layout/lProcess2"/>
    <dgm:cxn modelId="{7BC5060F-5D66-45C2-9D65-61B578798499}" type="presParOf" srcId="{F642163C-A739-47B5-BC23-7D91A1974735}" destId="{0741FD3F-3DCA-4F6F-8ED2-F11F6698D170}" srcOrd="2" destOrd="0" presId="urn:microsoft.com/office/officeart/2005/8/layout/lProcess2"/>
    <dgm:cxn modelId="{880E9049-9A37-4881-9BA1-EEA03BBE62E2}" type="presParOf" srcId="{0741FD3F-3DCA-4F6F-8ED2-F11F6698D170}" destId="{28161C44-A323-4189-A8B5-D51480B17F24}" srcOrd="0" destOrd="0" presId="urn:microsoft.com/office/officeart/2005/8/layout/lProcess2"/>
    <dgm:cxn modelId="{23DFC6C5-EEC3-4FDF-AF95-B76B91E1E5C2}" type="presParOf" srcId="{9753FD60-4C53-4FDB-B561-6CDB0D889C6E}" destId="{DD1F28AD-BA80-43CB-82BB-6DAFC2EFF7FA}" srcOrd="9" destOrd="0" presId="urn:microsoft.com/office/officeart/2005/8/layout/lProcess2"/>
    <dgm:cxn modelId="{FE7B0D4E-3114-4D6C-9AA2-8979D7B91C74}" type="presParOf" srcId="{9753FD60-4C53-4FDB-B561-6CDB0D889C6E}" destId="{0F7C824F-D7C2-40FF-AF66-5972EB651177}" srcOrd="10" destOrd="0" presId="urn:microsoft.com/office/officeart/2005/8/layout/lProcess2"/>
    <dgm:cxn modelId="{A9FF3F1A-04F4-434E-8BDE-1F52B3AE976B}" type="presParOf" srcId="{0F7C824F-D7C2-40FF-AF66-5972EB651177}" destId="{2BDA8934-F2A9-4D44-B181-7CDFC9A1FFB1}" srcOrd="0" destOrd="0" presId="urn:microsoft.com/office/officeart/2005/8/layout/lProcess2"/>
    <dgm:cxn modelId="{30623237-CAA6-4B8C-A973-F41876ABFD0A}" type="presParOf" srcId="{0F7C824F-D7C2-40FF-AF66-5972EB651177}" destId="{4AA881C2-727D-4083-B16A-71B1E832B220}" srcOrd="1" destOrd="0" presId="urn:microsoft.com/office/officeart/2005/8/layout/lProcess2"/>
    <dgm:cxn modelId="{2DD106A9-C7B4-4C04-90C6-21F13BAC4F1E}" type="presParOf" srcId="{0F7C824F-D7C2-40FF-AF66-5972EB651177}" destId="{ECDA59D5-0D85-4C3F-9F24-371615234144}" srcOrd="2" destOrd="0" presId="urn:microsoft.com/office/officeart/2005/8/layout/lProcess2"/>
    <dgm:cxn modelId="{88138BC3-7454-4857-8734-F2DA2EBE812C}" type="presParOf" srcId="{ECDA59D5-0D85-4C3F-9F24-371615234144}" destId="{1442598C-5059-4780-9075-7F132AF5888A}" srcOrd="0" destOrd="0" presId="urn:microsoft.com/office/officeart/2005/8/layout/lProcess2"/>
    <dgm:cxn modelId="{167570B9-F3B4-4799-82F2-D2A943F09486}" type="presParOf" srcId="{9753FD60-4C53-4FDB-B561-6CDB0D889C6E}" destId="{69649864-2DAE-481F-87CC-C951A8A2D805}" srcOrd="11" destOrd="0" presId="urn:microsoft.com/office/officeart/2005/8/layout/lProcess2"/>
    <dgm:cxn modelId="{8FE801A8-CCCA-47C1-AC51-AE948511F895}" type="presParOf" srcId="{9753FD60-4C53-4FDB-B561-6CDB0D889C6E}" destId="{8A239C2C-9D3A-45CB-B1AE-3D8AD710CECD}" srcOrd="12" destOrd="0" presId="urn:microsoft.com/office/officeart/2005/8/layout/lProcess2"/>
    <dgm:cxn modelId="{A53632D1-93E3-466B-8F35-1D0B8101E766}" type="presParOf" srcId="{8A239C2C-9D3A-45CB-B1AE-3D8AD710CECD}" destId="{BE077486-2023-4850-9DF5-95421E9AE0FF}" srcOrd="0" destOrd="0" presId="urn:microsoft.com/office/officeart/2005/8/layout/lProcess2"/>
    <dgm:cxn modelId="{8FE7B466-7784-4C5B-BF33-B31D40BB75C4}" type="presParOf" srcId="{8A239C2C-9D3A-45CB-B1AE-3D8AD710CECD}" destId="{8E32ACE7-468D-48C6-BFB2-F6BFC5E4E332}" srcOrd="1" destOrd="0" presId="urn:microsoft.com/office/officeart/2005/8/layout/lProcess2"/>
    <dgm:cxn modelId="{CBBAA09B-E91F-4060-A039-79B9DCD18936}" type="presParOf" srcId="{8A239C2C-9D3A-45CB-B1AE-3D8AD710CECD}" destId="{6103555F-238C-467E-8E38-CFFAE7DB7CD9}" srcOrd="2" destOrd="0" presId="urn:microsoft.com/office/officeart/2005/8/layout/lProcess2"/>
    <dgm:cxn modelId="{3098DF69-3A77-405C-B239-8F7531ACE0FD}" type="presParOf" srcId="{6103555F-238C-467E-8E38-CFFAE7DB7CD9}" destId="{912686B8-6210-481D-9350-E838CFCFD0E4}" srcOrd="0" destOrd="0" presId="urn:microsoft.com/office/officeart/2005/8/layout/lProcess2"/>
    <dgm:cxn modelId="{B4C301DD-5750-4926-8187-4598BFB2B0F1}" type="presParOf" srcId="{9753FD60-4C53-4FDB-B561-6CDB0D889C6E}" destId="{F6250169-3E52-4081-9E94-FBF33492D0B7}" srcOrd="13" destOrd="0" presId="urn:microsoft.com/office/officeart/2005/8/layout/lProcess2"/>
    <dgm:cxn modelId="{66CA7106-788D-4F11-A7B4-EA58334387CA}" type="presParOf" srcId="{9753FD60-4C53-4FDB-B561-6CDB0D889C6E}" destId="{CCB97D57-BB5B-46E1-95C4-2EBBD96E510C}" srcOrd="14" destOrd="0" presId="urn:microsoft.com/office/officeart/2005/8/layout/lProcess2"/>
    <dgm:cxn modelId="{CCADD718-6637-48B6-A2A8-58D128B80372}" type="presParOf" srcId="{CCB97D57-BB5B-46E1-95C4-2EBBD96E510C}" destId="{B86CB3AA-E67B-4C40-BA2E-92489D130293}" srcOrd="0" destOrd="0" presId="urn:microsoft.com/office/officeart/2005/8/layout/lProcess2"/>
    <dgm:cxn modelId="{DC9CCECC-AFCA-442A-926E-2BABC9C966E1}" type="presParOf" srcId="{CCB97D57-BB5B-46E1-95C4-2EBBD96E510C}" destId="{29904EA0-977E-4C09-8D6A-2DD09F6757E0}" srcOrd="1" destOrd="0" presId="urn:microsoft.com/office/officeart/2005/8/layout/lProcess2"/>
    <dgm:cxn modelId="{8CAEFFE3-5FFE-4197-A894-1D7D77E4BD6C}" type="presParOf" srcId="{CCB97D57-BB5B-46E1-95C4-2EBBD96E510C}" destId="{AB4143DE-FF6F-4C47-9912-26245561C452}" srcOrd="2" destOrd="0" presId="urn:microsoft.com/office/officeart/2005/8/layout/lProcess2"/>
    <dgm:cxn modelId="{7E82656C-6DBE-4DFF-9805-7A646E9C18BA}" type="presParOf" srcId="{AB4143DE-FF6F-4C47-9912-26245561C452}" destId="{AD38C088-0981-48C9-AE91-963E5ABB4CD8}" srcOrd="0" destOrd="0" presId="urn:microsoft.com/office/officeart/2005/8/layout/lProcess2"/>
    <dgm:cxn modelId="{A01FFF46-7455-450F-B8D0-2B4BF932A405}" type="presParOf" srcId="{9753FD60-4C53-4FDB-B561-6CDB0D889C6E}" destId="{163503BB-35C4-44CC-9B59-8CA8A5621027}" srcOrd="15" destOrd="0" presId="urn:microsoft.com/office/officeart/2005/8/layout/lProcess2"/>
    <dgm:cxn modelId="{3D2FC5B1-DCDD-47C5-81F9-0AE02DF8E53C}" type="presParOf" srcId="{9753FD60-4C53-4FDB-B561-6CDB0D889C6E}" destId="{C6EA004C-6C3D-4B98-8ECF-EFBD104667E2}" srcOrd="16" destOrd="0" presId="urn:microsoft.com/office/officeart/2005/8/layout/lProcess2"/>
    <dgm:cxn modelId="{4A6E7DB0-6429-4419-9856-9562A4D01342}" type="presParOf" srcId="{C6EA004C-6C3D-4B98-8ECF-EFBD104667E2}" destId="{29440B3C-F378-4572-9D0B-2FE614C0BB79}" srcOrd="0" destOrd="0" presId="urn:microsoft.com/office/officeart/2005/8/layout/lProcess2"/>
    <dgm:cxn modelId="{1BA7F2B2-A728-486D-9E57-7EAE677F18D1}" type="presParOf" srcId="{C6EA004C-6C3D-4B98-8ECF-EFBD104667E2}" destId="{3BBAECAA-44ED-4AFD-BB2F-E2E0BFA6641E}" srcOrd="1" destOrd="0" presId="urn:microsoft.com/office/officeart/2005/8/layout/lProcess2"/>
    <dgm:cxn modelId="{EEB97976-4B9D-4094-85DA-3013140FBF71}" type="presParOf" srcId="{C6EA004C-6C3D-4B98-8ECF-EFBD104667E2}" destId="{C7DAECD6-EC98-42E6-A3D3-AC7701126CBD}" srcOrd="2" destOrd="0" presId="urn:microsoft.com/office/officeart/2005/8/layout/lProcess2"/>
    <dgm:cxn modelId="{A9790195-09EC-45A7-932F-B0268AD26F96}" type="presParOf" srcId="{C7DAECD6-EC98-42E6-A3D3-AC7701126CBD}" destId="{00F00F8A-C183-446F-BAA7-CFEFE4723CFA}" srcOrd="0" destOrd="0" presId="urn:microsoft.com/office/officeart/2005/8/layout/lProcess2"/>
    <dgm:cxn modelId="{B53ADB03-C129-46FF-A615-5138C4A7598D}" type="presParOf" srcId="{9753FD60-4C53-4FDB-B561-6CDB0D889C6E}" destId="{E52FCCC7-7608-400A-82BF-1941BA279308}" srcOrd="17" destOrd="0" presId="urn:microsoft.com/office/officeart/2005/8/layout/lProcess2"/>
    <dgm:cxn modelId="{0BC8BA5D-672A-45FC-B7E6-ADBFF4443CF5}" type="presParOf" srcId="{9753FD60-4C53-4FDB-B561-6CDB0D889C6E}" destId="{8517CAEE-E372-4A19-AA05-E467024F5179}" srcOrd="18" destOrd="0" presId="urn:microsoft.com/office/officeart/2005/8/layout/lProcess2"/>
    <dgm:cxn modelId="{8909073D-6045-4025-96E4-57ED9510ED35}" type="presParOf" srcId="{8517CAEE-E372-4A19-AA05-E467024F5179}" destId="{14D3D270-236B-42FA-9CE6-86DECC68329E}" srcOrd="0" destOrd="0" presId="urn:microsoft.com/office/officeart/2005/8/layout/lProcess2"/>
    <dgm:cxn modelId="{EB83AC89-E7D0-4908-AE45-BA57D8BB7531}" type="presParOf" srcId="{8517CAEE-E372-4A19-AA05-E467024F5179}" destId="{5D1BADA6-196F-458D-820D-603D0610650A}" srcOrd="1" destOrd="0" presId="urn:microsoft.com/office/officeart/2005/8/layout/lProcess2"/>
    <dgm:cxn modelId="{62102F6B-3C66-4E1B-8043-EB5442D80088}" type="presParOf" srcId="{8517CAEE-E372-4A19-AA05-E467024F5179}" destId="{43974291-E0D2-4A6E-BF41-0F1020E1CC71}" srcOrd="2" destOrd="0" presId="urn:microsoft.com/office/officeart/2005/8/layout/lProcess2"/>
    <dgm:cxn modelId="{5F862B07-2615-45CD-ADDD-FD9A722A1D7D}" type="presParOf" srcId="{43974291-E0D2-4A6E-BF41-0F1020E1CC71}" destId="{BDAC4EFD-6613-4A34-B36A-62CDE362C58C}" srcOrd="0" destOrd="0" presId="urn:microsoft.com/office/officeart/2005/8/layout/lProcess2"/>
    <dgm:cxn modelId="{C6B282D1-BAB1-4B2A-82BB-39F1B202AE8A}" type="presParOf" srcId="{9753FD60-4C53-4FDB-B561-6CDB0D889C6E}" destId="{5FDF987F-ACDA-4818-8BD4-1BF4A4E65917}" srcOrd="19" destOrd="0" presId="urn:microsoft.com/office/officeart/2005/8/layout/lProcess2"/>
    <dgm:cxn modelId="{73F0D0B4-4519-4E9B-9E5D-C364941C7DE8}" type="presParOf" srcId="{9753FD60-4C53-4FDB-B561-6CDB0D889C6E}" destId="{33ABA001-989F-40FB-AAAB-ABEA6887A0F9}" srcOrd="20" destOrd="0" presId="urn:microsoft.com/office/officeart/2005/8/layout/lProcess2"/>
    <dgm:cxn modelId="{167F456E-293B-4B3D-8AC9-B58F83698B8D}" type="presParOf" srcId="{33ABA001-989F-40FB-AAAB-ABEA6887A0F9}" destId="{E2151CF3-AC76-456B-A877-C88EFFFEE027}" srcOrd="0" destOrd="0" presId="urn:microsoft.com/office/officeart/2005/8/layout/lProcess2"/>
    <dgm:cxn modelId="{714C3A8E-4854-4A8A-92E9-09A9257BA53D}" type="presParOf" srcId="{33ABA001-989F-40FB-AAAB-ABEA6887A0F9}" destId="{472C9640-49A2-4F6E-9606-68E6532F4316}" srcOrd="1" destOrd="0" presId="urn:microsoft.com/office/officeart/2005/8/layout/lProcess2"/>
    <dgm:cxn modelId="{29D8E1AB-DBD4-4E96-A8C0-09828BB065B0}" type="presParOf" srcId="{33ABA001-989F-40FB-AAAB-ABEA6887A0F9}" destId="{0D9D09B1-C9AA-4365-9EB5-295DF03FA8CE}" srcOrd="2" destOrd="0" presId="urn:microsoft.com/office/officeart/2005/8/layout/lProcess2"/>
    <dgm:cxn modelId="{1CE37BD8-56D1-4AD1-A2CE-6013C3413297}" type="presParOf" srcId="{0D9D09B1-C9AA-4365-9EB5-295DF03FA8CE}" destId="{35C1C5B4-8837-4B57-8C89-3CA799789A4F}" srcOrd="0" destOrd="0" presId="urn:microsoft.com/office/officeart/2005/8/layout/lProcess2"/>
    <dgm:cxn modelId="{AF3506EA-3C1C-4967-9BEA-0EFBEF51676A}" type="presParOf" srcId="{9753FD60-4C53-4FDB-B561-6CDB0D889C6E}" destId="{25D1E376-9E94-4971-BDFD-14A602292D75}" srcOrd="21" destOrd="0" presId="urn:microsoft.com/office/officeart/2005/8/layout/lProcess2"/>
    <dgm:cxn modelId="{73CA2CD4-DDA3-4E1D-9D4F-A0DD7CC526ED}" type="presParOf" srcId="{9753FD60-4C53-4FDB-B561-6CDB0D889C6E}" destId="{C317BBAB-2325-4020-BDE5-6EE16974472E}" srcOrd="22" destOrd="0" presId="urn:microsoft.com/office/officeart/2005/8/layout/lProcess2"/>
    <dgm:cxn modelId="{6D35BB4C-40E1-47D1-98D3-F1B2E8224A0D}" type="presParOf" srcId="{C317BBAB-2325-4020-BDE5-6EE16974472E}" destId="{44B973E6-E516-420D-8E8A-299366FB7C3B}" srcOrd="0" destOrd="0" presId="urn:microsoft.com/office/officeart/2005/8/layout/lProcess2"/>
    <dgm:cxn modelId="{E0CC6228-4BBB-465F-A7AD-579E0A4F31BE}" type="presParOf" srcId="{C317BBAB-2325-4020-BDE5-6EE16974472E}" destId="{F13F8286-F043-4080-83AC-929ECE5EF47F}" srcOrd="1" destOrd="0" presId="urn:microsoft.com/office/officeart/2005/8/layout/lProcess2"/>
    <dgm:cxn modelId="{3C813A3F-2D54-4702-8717-3B6DC8C50BEE}" type="presParOf" srcId="{C317BBAB-2325-4020-BDE5-6EE16974472E}" destId="{7F48F594-A82F-4652-8FC0-673619D22C3A}" srcOrd="2" destOrd="0" presId="urn:microsoft.com/office/officeart/2005/8/layout/lProcess2"/>
    <dgm:cxn modelId="{75D542B0-3F78-419A-9BB6-B6CF1C36A5BD}" type="presParOf" srcId="{7F48F594-A82F-4652-8FC0-673619D22C3A}" destId="{10CACDC9-D36C-4A1B-AE11-EB84FB481F0B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ED2E835-AA76-4049-A8FB-DF4E1E51D485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9A4212F-BB45-4046-B8E5-6CBBC137D0E5}">
      <dgm:prSet phldrT="[Text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</dgm:spPr>
      <dgm:t>
        <a:bodyPr/>
        <a:lstStyle/>
        <a:p>
          <a:r>
            <a:rPr lang="en-GB" b="1" dirty="0">
              <a:solidFill>
                <a:schemeClr val="tx1"/>
              </a:solidFill>
            </a:rPr>
            <a:t>Cinema</a:t>
          </a:r>
        </a:p>
      </dgm:t>
    </dgm:pt>
    <dgm:pt modelId="{BD8719ED-6DA2-4134-BA35-F4596E9B5A0F}" type="parTrans" cxnId="{13FF47CB-1ABD-4BF0-A262-9AA1868F440C}">
      <dgm:prSet/>
      <dgm:spPr/>
      <dgm:t>
        <a:bodyPr/>
        <a:lstStyle/>
        <a:p>
          <a:endParaRPr lang="en-GB" b="1"/>
        </a:p>
      </dgm:t>
    </dgm:pt>
    <dgm:pt modelId="{B45B2205-8F13-474F-9F8B-D33C4DC7F84C}" type="sibTrans" cxnId="{13FF47CB-1ABD-4BF0-A262-9AA1868F440C}">
      <dgm:prSet/>
      <dgm:spPr/>
      <dgm:t>
        <a:bodyPr/>
        <a:lstStyle/>
        <a:p>
          <a:endParaRPr lang="en-GB" b="1"/>
        </a:p>
      </dgm:t>
    </dgm:pt>
    <dgm:pt modelId="{AEAFDF43-EEE4-4FEF-B9EB-91CB2C4FB3B6}">
      <dgm:prSet phldrT="[Text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</dgm:spPr>
      <dgm:t>
        <a:bodyPr/>
        <a:lstStyle/>
        <a:p>
          <a:r>
            <a:rPr lang="en-GB" b="1" dirty="0">
              <a:solidFill>
                <a:schemeClr val="tx1"/>
              </a:solidFill>
            </a:rPr>
            <a:t>Traditional TV</a:t>
          </a:r>
        </a:p>
      </dgm:t>
    </dgm:pt>
    <dgm:pt modelId="{1FF306E7-B5CD-4AD6-8288-558B008E9905}" type="parTrans" cxnId="{6690C145-48FE-4BAE-B7BA-1E4F64D7BD5F}">
      <dgm:prSet/>
      <dgm:spPr/>
      <dgm:t>
        <a:bodyPr/>
        <a:lstStyle/>
        <a:p>
          <a:endParaRPr lang="en-GB" b="1"/>
        </a:p>
      </dgm:t>
    </dgm:pt>
    <dgm:pt modelId="{41D582E0-C3A2-4FEB-9FFE-B8AF90B0F17E}" type="sibTrans" cxnId="{6690C145-48FE-4BAE-B7BA-1E4F64D7BD5F}">
      <dgm:prSet/>
      <dgm:spPr/>
      <dgm:t>
        <a:bodyPr/>
        <a:lstStyle/>
        <a:p>
          <a:endParaRPr lang="en-GB" b="1"/>
        </a:p>
      </dgm:t>
    </dgm:pt>
    <dgm:pt modelId="{84A742F9-D37E-48BA-AC55-C19E24DEA960}">
      <dgm:prSet phldrT="[Text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</dgm:spPr>
      <dgm:t>
        <a:bodyPr/>
        <a:lstStyle/>
        <a:p>
          <a:r>
            <a:rPr lang="en-GB" b="1" dirty="0">
              <a:solidFill>
                <a:schemeClr val="tx1"/>
              </a:solidFill>
            </a:rPr>
            <a:t>Video Games and</a:t>
          </a:r>
        </a:p>
        <a:p>
          <a:r>
            <a:rPr lang="en-GB" b="1" dirty="0">
              <a:solidFill>
                <a:schemeClr val="tx1"/>
              </a:solidFill>
            </a:rPr>
            <a:t>e-Sports</a:t>
          </a:r>
        </a:p>
      </dgm:t>
    </dgm:pt>
    <dgm:pt modelId="{8FC96048-363B-4EF9-80A5-F350A84D2A46}" type="parTrans" cxnId="{7F6E0FE1-213E-4627-ABDF-B645717C9133}">
      <dgm:prSet/>
      <dgm:spPr/>
      <dgm:t>
        <a:bodyPr/>
        <a:lstStyle/>
        <a:p>
          <a:endParaRPr lang="en-GB" b="1"/>
        </a:p>
      </dgm:t>
    </dgm:pt>
    <dgm:pt modelId="{A488D0DB-47D6-43F5-9594-4F11A2C11AAE}" type="sibTrans" cxnId="{7F6E0FE1-213E-4627-ABDF-B645717C9133}">
      <dgm:prSet/>
      <dgm:spPr/>
      <dgm:t>
        <a:bodyPr/>
        <a:lstStyle/>
        <a:p>
          <a:endParaRPr lang="en-GB" b="1"/>
        </a:p>
      </dgm:t>
    </dgm:pt>
    <dgm:pt modelId="{8E68C3C6-018E-4DCE-A338-342EC5ADD3DA}">
      <dgm:prSet phldrT="[Text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</dgm:spPr>
      <dgm:t>
        <a:bodyPr/>
        <a:lstStyle/>
        <a:p>
          <a:r>
            <a:rPr lang="en-GB" b="1" dirty="0">
              <a:solidFill>
                <a:schemeClr val="tx1"/>
              </a:solidFill>
            </a:rPr>
            <a:t>Virtual Reality and Augmented Reality</a:t>
          </a:r>
        </a:p>
      </dgm:t>
    </dgm:pt>
    <dgm:pt modelId="{F117D2D0-D8D3-4B61-83AC-62BCD4C2CAC3}" type="parTrans" cxnId="{B58B22B0-6BFE-47C2-8A25-2155CB17637F}">
      <dgm:prSet/>
      <dgm:spPr/>
      <dgm:t>
        <a:bodyPr/>
        <a:lstStyle/>
        <a:p>
          <a:endParaRPr lang="en-GB" b="1"/>
        </a:p>
      </dgm:t>
    </dgm:pt>
    <dgm:pt modelId="{E505DD09-97F0-4ED2-BD4B-AF78A7E9C7C4}" type="sibTrans" cxnId="{B58B22B0-6BFE-47C2-8A25-2155CB17637F}">
      <dgm:prSet/>
      <dgm:spPr/>
      <dgm:t>
        <a:bodyPr/>
        <a:lstStyle/>
        <a:p>
          <a:endParaRPr lang="en-GB" b="1"/>
        </a:p>
      </dgm:t>
    </dgm:pt>
    <dgm:pt modelId="{BB494E87-C292-458F-B55B-FEA152E7DE84}">
      <dgm:prSet phldrT="[Text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</dgm:spPr>
      <dgm:t>
        <a:bodyPr/>
        <a:lstStyle/>
        <a:p>
          <a:r>
            <a:rPr lang="en-GB" b="1" dirty="0">
              <a:solidFill>
                <a:schemeClr val="tx1"/>
              </a:solidFill>
            </a:rPr>
            <a:t>Internet Advertising</a:t>
          </a:r>
        </a:p>
      </dgm:t>
    </dgm:pt>
    <dgm:pt modelId="{50E47943-48AE-4EAB-B44D-0DD49567214F}" type="parTrans" cxnId="{91FAEA9C-FC64-4CE4-B318-D1771FD775D0}">
      <dgm:prSet/>
      <dgm:spPr/>
      <dgm:t>
        <a:bodyPr/>
        <a:lstStyle/>
        <a:p>
          <a:endParaRPr lang="en-GB" b="1"/>
        </a:p>
      </dgm:t>
    </dgm:pt>
    <dgm:pt modelId="{399D3AA9-C54F-43F5-A437-B64C2EF0ACC8}" type="sibTrans" cxnId="{91FAEA9C-FC64-4CE4-B318-D1771FD775D0}">
      <dgm:prSet/>
      <dgm:spPr/>
      <dgm:t>
        <a:bodyPr/>
        <a:lstStyle/>
        <a:p>
          <a:endParaRPr lang="en-GB" b="1"/>
        </a:p>
      </dgm:t>
    </dgm:pt>
    <dgm:pt modelId="{3F2612D9-316D-4C92-BAE4-624AF9197070}">
      <dgm:prSet phldrT="[Text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</dgm:spPr>
      <dgm:t>
        <a:bodyPr/>
        <a:lstStyle/>
        <a:p>
          <a:r>
            <a:rPr lang="en-GB" b="1" dirty="0">
              <a:solidFill>
                <a:schemeClr val="tx1"/>
              </a:solidFill>
            </a:rPr>
            <a:t>Metaverse</a:t>
          </a:r>
        </a:p>
      </dgm:t>
    </dgm:pt>
    <dgm:pt modelId="{5786812C-FF86-441C-85D0-9A5979C31155}" type="parTrans" cxnId="{3F1502DA-28CB-459F-930E-7AF8F7F2D122}">
      <dgm:prSet/>
      <dgm:spPr/>
      <dgm:t>
        <a:bodyPr/>
        <a:lstStyle/>
        <a:p>
          <a:endParaRPr lang="en-GB" b="1"/>
        </a:p>
      </dgm:t>
    </dgm:pt>
    <dgm:pt modelId="{9F0A6C28-D493-4F36-8041-A0FD1898FCAE}" type="sibTrans" cxnId="{3F1502DA-28CB-459F-930E-7AF8F7F2D122}">
      <dgm:prSet/>
      <dgm:spPr/>
      <dgm:t>
        <a:bodyPr/>
        <a:lstStyle/>
        <a:p>
          <a:endParaRPr lang="en-GB" b="1"/>
        </a:p>
      </dgm:t>
    </dgm:pt>
    <dgm:pt modelId="{98D39DD5-8CBC-433C-B1F7-0C3D27A8A870}">
      <dgm:prSet phldrT="[Text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</dgm:spPr>
      <dgm:t>
        <a:bodyPr/>
        <a:lstStyle/>
        <a:p>
          <a:r>
            <a:rPr lang="en-GB" b="1" dirty="0">
              <a:solidFill>
                <a:schemeClr val="tx1"/>
              </a:solidFill>
            </a:rPr>
            <a:t>Audio, Music, Radio, and Podcasts</a:t>
          </a:r>
        </a:p>
      </dgm:t>
    </dgm:pt>
    <dgm:pt modelId="{8D340939-5CDD-467A-B60C-3E7FE78A22D3}" type="parTrans" cxnId="{B8AF1944-637E-417F-B54F-3CC0606CD691}">
      <dgm:prSet/>
      <dgm:spPr/>
      <dgm:t>
        <a:bodyPr/>
        <a:lstStyle/>
        <a:p>
          <a:endParaRPr lang="en-GB" b="1"/>
        </a:p>
      </dgm:t>
    </dgm:pt>
    <dgm:pt modelId="{DC024CC8-8F22-4804-AEDD-7DAD86EBED7F}" type="sibTrans" cxnId="{B8AF1944-637E-417F-B54F-3CC0606CD691}">
      <dgm:prSet/>
      <dgm:spPr/>
      <dgm:t>
        <a:bodyPr/>
        <a:lstStyle/>
        <a:p>
          <a:endParaRPr lang="en-GB" b="1"/>
        </a:p>
      </dgm:t>
    </dgm:pt>
    <dgm:pt modelId="{D6F14A42-87B5-4C93-9559-4B8696BE4E19}">
      <dgm:prSet phldrT="[Text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</dgm:spPr>
      <dgm:t>
        <a:bodyPr/>
        <a:lstStyle/>
        <a:p>
          <a:r>
            <a:rPr lang="en-GB" b="1" dirty="0">
              <a:solidFill>
                <a:schemeClr val="tx1"/>
              </a:solidFill>
            </a:rPr>
            <a:t>Newspapers, Consumer Magazines and Books</a:t>
          </a:r>
        </a:p>
      </dgm:t>
    </dgm:pt>
    <dgm:pt modelId="{AC78B1DD-5B18-4E58-9172-E139386258E8}" type="parTrans" cxnId="{0DD15C58-D80B-41AB-8650-6FE354524F0D}">
      <dgm:prSet/>
      <dgm:spPr/>
      <dgm:t>
        <a:bodyPr/>
        <a:lstStyle/>
        <a:p>
          <a:endParaRPr lang="en-GB" b="1"/>
        </a:p>
      </dgm:t>
    </dgm:pt>
    <dgm:pt modelId="{E9956BD6-E83C-4D26-8E73-E1565F14A534}" type="sibTrans" cxnId="{0DD15C58-D80B-41AB-8650-6FE354524F0D}">
      <dgm:prSet/>
      <dgm:spPr/>
      <dgm:t>
        <a:bodyPr/>
        <a:lstStyle/>
        <a:p>
          <a:endParaRPr lang="en-GB" b="1"/>
        </a:p>
      </dgm:t>
    </dgm:pt>
    <dgm:pt modelId="{9FD5B006-D653-4AB1-B95A-E71E8E96760C}">
      <dgm:prSet phldrT="[Text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</dgm:spPr>
      <dgm:t>
        <a:bodyPr/>
        <a:lstStyle/>
        <a:p>
          <a:r>
            <a:rPr lang="en-GB" b="1" dirty="0">
              <a:solidFill>
                <a:schemeClr val="tx1"/>
              </a:solidFill>
            </a:rPr>
            <a:t>Out-of-Home Advertising</a:t>
          </a:r>
        </a:p>
      </dgm:t>
    </dgm:pt>
    <dgm:pt modelId="{99718C11-2FE9-45DB-8621-D7349C77353D}" type="parTrans" cxnId="{09AC96E1-745D-4E5E-8858-AF552F51A33A}">
      <dgm:prSet/>
      <dgm:spPr/>
      <dgm:t>
        <a:bodyPr/>
        <a:lstStyle/>
        <a:p>
          <a:endParaRPr lang="en-GB" b="1"/>
        </a:p>
      </dgm:t>
    </dgm:pt>
    <dgm:pt modelId="{978A99F8-70B3-498F-95A5-AFCB7FE19585}" type="sibTrans" cxnId="{09AC96E1-745D-4E5E-8858-AF552F51A33A}">
      <dgm:prSet/>
      <dgm:spPr/>
      <dgm:t>
        <a:bodyPr/>
        <a:lstStyle/>
        <a:p>
          <a:endParaRPr lang="en-GB" b="1"/>
        </a:p>
      </dgm:t>
    </dgm:pt>
    <dgm:pt modelId="{05989BD9-9BA8-4A81-A19D-5F75BE83DF5E}">
      <dgm:prSet phldrT="[Text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</dgm:spPr>
      <dgm:t>
        <a:bodyPr/>
        <a:lstStyle/>
        <a:p>
          <a:r>
            <a:rPr lang="en-GB" b="1" dirty="0">
              <a:solidFill>
                <a:schemeClr val="tx1"/>
              </a:solidFill>
            </a:rPr>
            <a:t>Over-the-Top (OTT) Video</a:t>
          </a:r>
        </a:p>
      </dgm:t>
    </dgm:pt>
    <dgm:pt modelId="{65C0FB0B-188A-4408-9E68-13CC60E23462}" type="parTrans" cxnId="{EF5B5CC7-0269-4059-B41A-FE4922B11753}">
      <dgm:prSet/>
      <dgm:spPr/>
      <dgm:t>
        <a:bodyPr/>
        <a:lstStyle/>
        <a:p>
          <a:endParaRPr lang="en-GB" b="1"/>
        </a:p>
      </dgm:t>
    </dgm:pt>
    <dgm:pt modelId="{FCF9B46D-B3F2-483D-9934-B68FC1D0B393}" type="sibTrans" cxnId="{EF5B5CC7-0269-4059-B41A-FE4922B11753}">
      <dgm:prSet/>
      <dgm:spPr/>
      <dgm:t>
        <a:bodyPr/>
        <a:lstStyle/>
        <a:p>
          <a:endParaRPr lang="en-GB" b="1"/>
        </a:p>
      </dgm:t>
    </dgm:pt>
    <dgm:pt modelId="{1D6CECCE-D0D1-4239-A88B-BAC4FBFC750B}">
      <dgm:prSet phldrT="[Text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</dgm:spPr>
      <dgm:t>
        <a:bodyPr/>
        <a:lstStyle/>
        <a:p>
          <a:r>
            <a:rPr lang="en-GB" b="1">
              <a:solidFill>
                <a:schemeClr val="tx1"/>
              </a:solidFill>
            </a:rPr>
            <a:t>Social Media</a:t>
          </a:r>
          <a:endParaRPr lang="en-GB" b="1" dirty="0">
            <a:solidFill>
              <a:schemeClr val="tx1"/>
            </a:solidFill>
          </a:endParaRPr>
        </a:p>
      </dgm:t>
    </dgm:pt>
    <dgm:pt modelId="{B242EA7E-877D-49FB-9CDF-0752F4AA7105}" type="parTrans" cxnId="{A43A2431-CF56-4180-AF85-D3C60B37234A}">
      <dgm:prSet/>
      <dgm:spPr/>
      <dgm:t>
        <a:bodyPr/>
        <a:lstStyle/>
        <a:p>
          <a:endParaRPr lang="en-GB" b="1"/>
        </a:p>
      </dgm:t>
    </dgm:pt>
    <dgm:pt modelId="{C81F08F9-B419-439A-9634-93864E90C8D9}" type="sibTrans" cxnId="{A43A2431-CF56-4180-AF85-D3C60B37234A}">
      <dgm:prSet/>
      <dgm:spPr/>
      <dgm:t>
        <a:bodyPr/>
        <a:lstStyle/>
        <a:p>
          <a:endParaRPr lang="en-GB" b="1"/>
        </a:p>
      </dgm:t>
    </dgm:pt>
    <dgm:pt modelId="{C40D8268-7336-4A89-85D8-266A3B6D4E42}">
      <dgm:prSet phldrT="[Text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</dgm:spPr>
      <dgm:t>
        <a:bodyPr/>
        <a:lstStyle/>
        <a:p>
          <a:r>
            <a:rPr lang="en-GB" b="1">
              <a:solidFill>
                <a:schemeClr val="tx1"/>
              </a:solidFill>
            </a:rPr>
            <a:t>Internet access and data consumption</a:t>
          </a:r>
          <a:endParaRPr lang="en-GB" b="1" dirty="0">
            <a:solidFill>
              <a:schemeClr val="tx1"/>
            </a:solidFill>
          </a:endParaRPr>
        </a:p>
      </dgm:t>
    </dgm:pt>
    <dgm:pt modelId="{5BB602D1-057E-4CC0-9249-F92A5428336D}" type="parTrans" cxnId="{D2FFFD89-AD48-40CA-8224-494EE04770C2}">
      <dgm:prSet/>
      <dgm:spPr/>
      <dgm:t>
        <a:bodyPr/>
        <a:lstStyle/>
        <a:p>
          <a:endParaRPr lang="en-GB" b="1"/>
        </a:p>
      </dgm:t>
    </dgm:pt>
    <dgm:pt modelId="{52786C31-7A62-499B-B920-1A01AB6982F9}" type="sibTrans" cxnId="{D2FFFD89-AD48-40CA-8224-494EE04770C2}">
      <dgm:prSet/>
      <dgm:spPr/>
      <dgm:t>
        <a:bodyPr/>
        <a:lstStyle/>
        <a:p>
          <a:endParaRPr lang="en-GB" b="1"/>
        </a:p>
      </dgm:t>
    </dgm:pt>
    <dgm:pt modelId="{9753FD60-4C53-4FDB-B561-6CDB0D889C6E}" type="pres">
      <dgm:prSet presAssocID="{EED2E835-AA76-4049-A8FB-DF4E1E51D485}" presName="theList" presStyleCnt="0">
        <dgm:presLayoutVars>
          <dgm:dir/>
          <dgm:animLvl val="lvl"/>
          <dgm:resizeHandles val="exact"/>
        </dgm:presLayoutVars>
      </dgm:prSet>
      <dgm:spPr/>
    </dgm:pt>
    <dgm:pt modelId="{27C0CDFA-2570-44E0-A833-066542C54D54}" type="pres">
      <dgm:prSet presAssocID="{98D39DD5-8CBC-433C-B1F7-0C3D27A8A870}" presName="compNode" presStyleCnt="0"/>
      <dgm:spPr/>
    </dgm:pt>
    <dgm:pt modelId="{281D0177-EAD5-414D-8CCF-89CD9BF6F628}" type="pres">
      <dgm:prSet presAssocID="{98D39DD5-8CBC-433C-B1F7-0C3D27A8A870}" presName="aNode" presStyleLbl="bgShp" presStyleIdx="0" presStyleCnt="12" custLinFactNeighborX="957"/>
      <dgm:spPr/>
    </dgm:pt>
    <dgm:pt modelId="{717C9B75-7D42-4191-92F6-49A8AEE39F25}" type="pres">
      <dgm:prSet presAssocID="{98D39DD5-8CBC-433C-B1F7-0C3D27A8A870}" presName="textNode" presStyleLbl="bgShp" presStyleIdx="0" presStyleCnt="12"/>
      <dgm:spPr/>
    </dgm:pt>
    <dgm:pt modelId="{227D5018-B888-4E42-9592-9AE913001790}" type="pres">
      <dgm:prSet presAssocID="{98D39DD5-8CBC-433C-B1F7-0C3D27A8A870}" presName="compChildNode" presStyleCnt="0"/>
      <dgm:spPr/>
    </dgm:pt>
    <dgm:pt modelId="{0F9A6EF4-7832-478B-96CD-409C7EC438E6}" type="pres">
      <dgm:prSet presAssocID="{98D39DD5-8CBC-433C-B1F7-0C3D27A8A870}" presName="theInnerList" presStyleCnt="0"/>
      <dgm:spPr/>
    </dgm:pt>
    <dgm:pt modelId="{BB29BFE9-EB57-4FD1-9DFE-EBCE5D3CFEC9}" type="pres">
      <dgm:prSet presAssocID="{98D39DD5-8CBC-433C-B1F7-0C3D27A8A870}" presName="aSpace" presStyleCnt="0"/>
      <dgm:spPr/>
    </dgm:pt>
    <dgm:pt modelId="{F3A44CB0-6853-4696-97A3-140CA876C4D4}" type="pres">
      <dgm:prSet presAssocID="{59A4212F-BB45-4046-B8E5-6CBBC137D0E5}" presName="compNode" presStyleCnt="0"/>
      <dgm:spPr/>
    </dgm:pt>
    <dgm:pt modelId="{9223FFF2-DDD3-4F55-9F48-2D70DE9C99F9}" type="pres">
      <dgm:prSet presAssocID="{59A4212F-BB45-4046-B8E5-6CBBC137D0E5}" presName="aNode" presStyleLbl="bgShp" presStyleIdx="1" presStyleCnt="12" custLinFactNeighborX="-161" custLinFactNeighborY="0"/>
      <dgm:spPr/>
    </dgm:pt>
    <dgm:pt modelId="{27C9B428-DFC7-48D6-ADC5-57E96FB96E3F}" type="pres">
      <dgm:prSet presAssocID="{59A4212F-BB45-4046-B8E5-6CBBC137D0E5}" presName="textNode" presStyleLbl="bgShp" presStyleIdx="1" presStyleCnt="12"/>
      <dgm:spPr/>
    </dgm:pt>
    <dgm:pt modelId="{EA96F239-CC84-43A9-8D92-62ADAEE032B7}" type="pres">
      <dgm:prSet presAssocID="{59A4212F-BB45-4046-B8E5-6CBBC137D0E5}" presName="compChildNode" presStyleCnt="0"/>
      <dgm:spPr/>
    </dgm:pt>
    <dgm:pt modelId="{69B2CDB5-DE24-48CF-A4C7-E34FE462CB03}" type="pres">
      <dgm:prSet presAssocID="{59A4212F-BB45-4046-B8E5-6CBBC137D0E5}" presName="theInnerList" presStyleCnt="0"/>
      <dgm:spPr/>
    </dgm:pt>
    <dgm:pt modelId="{3A48F0C4-6A72-4E4E-824D-79D0CAE619E1}" type="pres">
      <dgm:prSet presAssocID="{59A4212F-BB45-4046-B8E5-6CBBC137D0E5}" presName="aSpace" presStyleCnt="0"/>
      <dgm:spPr/>
    </dgm:pt>
    <dgm:pt modelId="{C731CF81-6522-4203-BC8A-61D2DE3953FF}" type="pres">
      <dgm:prSet presAssocID="{C40D8268-7336-4A89-85D8-266A3B6D4E42}" presName="compNode" presStyleCnt="0"/>
      <dgm:spPr/>
    </dgm:pt>
    <dgm:pt modelId="{27A81297-EAAF-4ED8-B91F-BEBCBC14D4CD}" type="pres">
      <dgm:prSet presAssocID="{C40D8268-7336-4A89-85D8-266A3B6D4E42}" presName="aNode" presStyleLbl="bgShp" presStyleIdx="2" presStyleCnt="12"/>
      <dgm:spPr/>
    </dgm:pt>
    <dgm:pt modelId="{FDD1D18D-C812-40E7-8FAA-ADFEA3E93679}" type="pres">
      <dgm:prSet presAssocID="{C40D8268-7336-4A89-85D8-266A3B6D4E42}" presName="textNode" presStyleLbl="bgShp" presStyleIdx="2" presStyleCnt="12"/>
      <dgm:spPr/>
    </dgm:pt>
    <dgm:pt modelId="{2DCC9096-313C-402E-89D2-06E5210001B0}" type="pres">
      <dgm:prSet presAssocID="{C40D8268-7336-4A89-85D8-266A3B6D4E42}" presName="compChildNode" presStyleCnt="0"/>
      <dgm:spPr/>
    </dgm:pt>
    <dgm:pt modelId="{B69F9DAB-DFFE-4B8C-8EF3-AA9EF97AB8AD}" type="pres">
      <dgm:prSet presAssocID="{C40D8268-7336-4A89-85D8-266A3B6D4E42}" presName="theInnerList" presStyleCnt="0"/>
      <dgm:spPr/>
    </dgm:pt>
    <dgm:pt modelId="{6FE438F1-9899-4724-817C-94F5BF8F7521}" type="pres">
      <dgm:prSet presAssocID="{C40D8268-7336-4A89-85D8-266A3B6D4E42}" presName="aSpace" presStyleCnt="0"/>
      <dgm:spPr/>
    </dgm:pt>
    <dgm:pt modelId="{132359F4-3B35-4540-BFEC-F2D41A4351FC}" type="pres">
      <dgm:prSet presAssocID="{BB494E87-C292-458F-B55B-FEA152E7DE84}" presName="compNode" presStyleCnt="0"/>
      <dgm:spPr/>
    </dgm:pt>
    <dgm:pt modelId="{2D2543E2-6ED7-4F2B-902E-22664972001B}" type="pres">
      <dgm:prSet presAssocID="{BB494E87-C292-458F-B55B-FEA152E7DE84}" presName="aNode" presStyleLbl="bgShp" presStyleIdx="3" presStyleCnt="12" custLinFactNeighborX="-547"/>
      <dgm:spPr/>
    </dgm:pt>
    <dgm:pt modelId="{E6DB7329-7BC4-4A44-A5CB-A5FDFE6FC1BA}" type="pres">
      <dgm:prSet presAssocID="{BB494E87-C292-458F-B55B-FEA152E7DE84}" presName="textNode" presStyleLbl="bgShp" presStyleIdx="3" presStyleCnt="12"/>
      <dgm:spPr/>
    </dgm:pt>
    <dgm:pt modelId="{5F0153F6-A170-4010-9807-80739F753FD8}" type="pres">
      <dgm:prSet presAssocID="{BB494E87-C292-458F-B55B-FEA152E7DE84}" presName="compChildNode" presStyleCnt="0"/>
      <dgm:spPr/>
    </dgm:pt>
    <dgm:pt modelId="{73955EAE-3C0D-4417-BEE4-EC0F9DAF272C}" type="pres">
      <dgm:prSet presAssocID="{BB494E87-C292-458F-B55B-FEA152E7DE84}" presName="theInnerList" presStyleCnt="0"/>
      <dgm:spPr/>
    </dgm:pt>
    <dgm:pt modelId="{61BBFAE3-2ECD-40DF-8A4C-DE9E7EB928E9}" type="pres">
      <dgm:prSet presAssocID="{BB494E87-C292-458F-B55B-FEA152E7DE84}" presName="aSpace" presStyleCnt="0"/>
      <dgm:spPr/>
    </dgm:pt>
    <dgm:pt modelId="{F642163C-A739-47B5-BC23-7D91A1974735}" type="pres">
      <dgm:prSet presAssocID="{3F2612D9-316D-4C92-BAE4-624AF9197070}" presName="compNode" presStyleCnt="0"/>
      <dgm:spPr/>
    </dgm:pt>
    <dgm:pt modelId="{F776ECD2-6446-4981-939E-5530589A1239}" type="pres">
      <dgm:prSet presAssocID="{3F2612D9-316D-4C92-BAE4-624AF9197070}" presName="aNode" presStyleLbl="bgShp" presStyleIdx="4" presStyleCnt="12"/>
      <dgm:spPr/>
    </dgm:pt>
    <dgm:pt modelId="{F94CF328-E93F-4B22-A724-E3D7C03AC9D8}" type="pres">
      <dgm:prSet presAssocID="{3F2612D9-316D-4C92-BAE4-624AF9197070}" presName="textNode" presStyleLbl="bgShp" presStyleIdx="4" presStyleCnt="12"/>
      <dgm:spPr/>
    </dgm:pt>
    <dgm:pt modelId="{0741FD3F-3DCA-4F6F-8ED2-F11F6698D170}" type="pres">
      <dgm:prSet presAssocID="{3F2612D9-316D-4C92-BAE4-624AF9197070}" presName="compChildNode" presStyleCnt="0"/>
      <dgm:spPr/>
    </dgm:pt>
    <dgm:pt modelId="{28161C44-A323-4189-A8B5-D51480B17F24}" type="pres">
      <dgm:prSet presAssocID="{3F2612D9-316D-4C92-BAE4-624AF9197070}" presName="theInnerList" presStyleCnt="0"/>
      <dgm:spPr/>
    </dgm:pt>
    <dgm:pt modelId="{DD1F28AD-BA80-43CB-82BB-6DAFC2EFF7FA}" type="pres">
      <dgm:prSet presAssocID="{3F2612D9-316D-4C92-BAE4-624AF9197070}" presName="aSpace" presStyleCnt="0"/>
      <dgm:spPr/>
    </dgm:pt>
    <dgm:pt modelId="{0F7C824F-D7C2-40FF-AF66-5972EB651177}" type="pres">
      <dgm:prSet presAssocID="{D6F14A42-87B5-4C93-9559-4B8696BE4E19}" presName="compNode" presStyleCnt="0"/>
      <dgm:spPr/>
    </dgm:pt>
    <dgm:pt modelId="{2BDA8934-F2A9-4D44-B181-7CDFC9A1FFB1}" type="pres">
      <dgm:prSet presAssocID="{D6F14A42-87B5-4C93-9559-4B8696BE4E19}" presName="aNode" presStyleLbl="bgShp" presStyleIdx="5" presStyleCnt="12"/>
      <dgm:spPr/>
    </dgm:pt>
    <dgm:pt modelId="{4AA881C2-727D-4083-B16A-71B1E832B220}" type="pres">
      <dgm:prSet presAssocID="{D6F14A42-87B5-4C93-9559-4B8696BE4E19}" presName="textNode" presStyleLbl="bgShp" presStyleIdx="5" presStyleCnt="12"/>
      <dgm:spPr/>
    </dgm:pt>
    <dgm:pt modelId="{ECDA59D5-0D85-4C3F-9F24-371615234144}" type="pres">
      <dgm:prSet presAssocID="{D6F14A42-87B5-4C93-9559-4B8696BE4E19}" presName="compChildNode" presStyleCnt="0"/>
      <dgm:spPr/>
    </dgm:pt>
    <dgm:pt modelId="{1442598C-5059-4780-9075-7F132AF5888A}" type="pres">
      <dgm:prSet presAssocID="{D6F14A42-87B5-4C93-9559-4B8696BE4E19}" presName="theInnerList" presStyleCnt="0"/>
      <dgm:spPr/>
    </dgm:pt>
    <dgm:pt modelId="{69649864-2DAE-481F-87CC-C951A8A2D805}" type="pres">
      <dgm:prSet presAssocID="{D6F14A42-87B5-4C93-9559-4B8696BE4E19}" presName="aSpace" presStyleCnt="0"/>
      <dgm:spPr/>
    </dgm:pt>
    <dgm:pt modelId="{8A239C2C-9D3A-45CB-B1AE-3D8AD710CECD}" type="pres">
      <dgm:prSet presAssocID="{9FD5B006-D653-4AB1-B95A-E71E8E96760C}" presName="compNode" presStyleCnt="0"/>
      <dgm:spPr/>
    </dgm:pt>
    <dgm:pt modelId="{BE077486-2023-4850-9DF5-95421E9AE0FF}" type="pres">
      <dgm:prSet presAssocID="{9FD5B006-D653-4AB1-B95A-E71E8E96760C}" presName="aNode" presStyleLbl="bgShp" presStyleIdx="6" presStyleCnt="12"/>
      <dgm:spPr/>
    </dgm:pt>
    <dgm:pt modelId="{8E32ACE7-468D-48C6-BFB2-F6BFC5E4E332}" type="pres">
      <dgm:prSet presAssocID="{9FD5B006-D653-4AB1-B95A-E71E8E96760C}" presName="textNode" presStyleLbl="bgShp" presStyleIdx="6" presStyleCnt="12"/>
      <dgm:spPr/>
    </dgm:pt>
    <dgm:pt modelId="{6103555F-238C-467E-8E38-CFFAE7DB7CD9}" type="pres">
      <dgm:prSet presAssocID="{9FD5B006-D653-4AB1-B95A-E71E8E96760C}" presName="compChildNode" presStyleCnt="0"/>
      <dgm:spPr/>
    </dgm:pt>
    <dgm:pt modelId="{912686B8-6210-481D-9350-E838CFCFD0E4}" type="pres">
      <dgm:prSet presAssocID="{9FD5B006-D653-4AB1-B95A-E71E8E96760C}" presName="theInnerList" presStyleCnt="0"/>
      <dgm:spPr/>
    </dgm:pt>
    <dgm:pt modelId="{F6250169-3E52-4081-9E94-FBF33492D0B7}" type="pres">
      <dgm:prSet presAssocID="{9FD5B006-D653-4AB1-B95A-E71E8E96760C}" presName="aSpace" presStyleCnt="0"/>
      <dgm:spPr/>
    </dgm:pt>
    <dgm:pt modelId="{CCB97D57-BB5B-46E1-95C4-2EBBD96E510C}" type="pres">
      <dgm:prSet presAssocID="{05989BD9-9BA8-4A81-A19D-5F75BE83DF5E}" presName="compNode" presStyleCnt="0"/>
      <dgm:spPr/>
    </dgm:pt>
    <dgm:pt modelId="{B86CB3AA-E67B-4C40-BA2E-92489D130293}" type="pres">
      <dgm:prSet presAssocID="{05989BD9-9BA8-4A81-A19D-5F75BE83DF5E}" presName="aNode" presStyleLbl="bgShp" presStyleIdx="7" presStyleCnt="12"/>
      <dgm:spPr/>
    </dgm:pt>
    <dgm:pt modelId="{29904EA0-977E-4C09-8D6A-2DD09F6757E0}" type="pres">
      <dgm:prSet presAssocID="{05989BD9-9BA8-4A81-A19D-5F75BE83DF5E}" presName="textNode" presStyleLbl="bgShp" presStyleIdx="7" presStyleCnt="12"/>
      <dgm:spPr/>
    </dgm:pt>
    <dgm:pt modelId="{AB4143DE-FF6F-4C47-9912-26245561C452}" type="pres">
      <dgm:prSet presAssocID="{05989BD9-9BA8-4A81-A19D-5F75BE83DF5E}" presName="compChildNode" presStyleCnt="0"/>
      <dgm:spPr/>
    </dgm:pt>
    <dgm:pt modelId="{AD38C088-0981-48C9-AE91-963E5ABB4CD8}" type="pres">
      <dgm:prSet presAssocID="{05989BD9-9BA8-4A81-A19D-5F75BE83DF5E}" presName="theInnerList" presStyleCnt="0"/>
      <dgm:spPr/>
    </dgm:pt>
    <dgm:pt modelId="{163503BB-35C4-44CC-9B59-8CA8A5621027}" type="pres">
      <dgm:prSet presAssocID="{05989BD9-9BA8-4A81-A19D-5F75BE83DF5E}" presName="aSpace" presStyleCnt="0"/>
      <dgm:spPr/>
    </dgm:pt>
    <dgm:pt modelId="{C6EA004C-6C3D-4B98-8ECF-EFBD104667E2}" type="pres">
      <dgm:prSet presAssocID="{1D6CECCE-D0D1-4239-A88B-BAC4FBFC750B}" presName="compNode" presStyleCnt="0"/>
      <dgm:spPr/>
    </dgm:pt>
    <dgm:pt modelId="{29440B3C-F378-4572-9D0B-2FE614C0BB79}" type="pres">
      <dgm:prSet presAssocID="{1D6CECCE-D0D1-4239-A88B-BAC4FBFC750B}" presName="aNode" presStyleLbl="bgShp" presStyleIdx="8" presStyleCnt="12"/>
      <dgm:spPr/>
    </dgm:pt>
    <dgm:pt modelId="{3BBAECAA-44ED-4AFD-BB2F-E2E0BFA6641E}" type="pres">
      <dgm:prSet presAssocID="{1D6CECCE-D0D1-4239-A88B-BAC4FBFC750B}" presName="textNode" presStyleLbl="bgShp" presStyleIdx="8" presStyleCnt="12"/>
      <dgm:spPr/>
    </dgm:pt>
    <dgm:pt modelId="{C7DAECD6-EC98-42E6-A3D3-AC7701126CBD}" type="pres">
      <dgm:prSet presAssocID="{1D6CECCE-D0D1-4239-A88B-BAC4FBFC750B}" presName="compChildNode" presStyleCnt="0"/>
      <dgm:spPr/>
    </dgm:pt>
    <dgm:pt modelId="{00F00F8A-C183-446F-BAA7-CFEFE4723CFA}" type="pres">
      <dgm:prSet presAssocID="{1D6CECCE-D0D1-4239-A88B-BAC4FBFC750B}" presName="theInnerList" presStyleCnt="0"/>
      <dgm:spPr/>
    </dgm:pt>
    <dgm:pt modelId="{E52FCCC7-7608-400A-82BF-1941BA279308}" type="pres">
      <dgm:prSet presAssocID="{1D6CECCE-D0D1-4239-A88B-BAC4FBFC750B}" presName="aSpace" presStyleCnt="0"/>
      <dgm:spPr/>
    </dgm:pt>
    <dgm:pt modelId="{8517CAEE-E372-4A19-AA05-E467024F5179}" type="pres">
      <dgm:prSet presAssocID="{AEAFDF43-EEE4-4FEF-B9EB-91CB2C4FB3B6}" presName="compNode" presStyleCnt="0"/>
      <dgm:spPr/>
    </dgm:pt>
    <dgm:pt modelId="{14D3D270-236B-42FA-9CE6-86DECC68329E}" type="pres">
      <dgm:prSet presAssocID="{AEAFDF43-EEE4-4FEF-B9EB-91CB2C4FB3B6}" presName="aNode" presStyleLbl="bgShp" presStyleIdx="9" presStyleCnt="12" custLinFactNeighborY="582"/>
      <dgm:spPr/>
    </dgm:pt>
    <dgm:pt modelId="{5D1BADA6-196F-458D-820D-603D0610650A}" type="pres">
      <dgm:prSet presAssocID="{AEAFDF43-EEE4-4FEF-B9EB-91CB2C4FB3B6}" presName="textNode" presStyleLbl="bgShp" presStyleIdx="9" presStyleCnt="12"/>
      <dgm:spPr/>
    </dgm:pt>
    <dgm:pt modelId="{43974291-E0D2-4A6E-BF41-0F1020E1CC71}" type="pres">
      <dgm:prSet presAssocID="{AEAFDF43-EEE4-4FEF-B9EB-91CB2C4FB3B6}" presName="compChildNode" presStyleCnt="0"/>
      <dgm:spPr/>
    </dgm:pt>
    <dgm:pt modelId="{BDAC4EFD-6613-4A34-B36A-62CDE362C58C}" type="pres">
      <dgm:prSet presAssocID="{AEAFDF43-EEE4-4FEF-B9EB-91CB2C4FB3B6}" presName="theInnerList" presStyleCnt="0"/>
      <dgm:spPr/>
    </dgm:pt>
    <dgm:pt modelId="{5FDF987F-ACDA-4818-8BD4-1BF4A4E65917}" type="pres">
      <dgm:prSet presAssocID="{AEAFDF43-EEE4-4FEF-B9EB-91CB2C4FB3B6}" presName="aSpace" presStyleCnt="0"/>
      <dgm:spPr/>
    </dgm:pt>
    <dgm:pt modelId="{33ABA001-989F-40FB-AAAB-ABEA6887A0F9}" type="pres">
      <dgm:prSet presAssocID="{84A742F9-D37E-48BA-AC55-C19E24DEA960}" presName="compNode" presStyleCnt="0"/>
      <dgm:spPr/>
    </dgm:pt>
    <dgm:pt modelId="{E2151CF3-AC76-456B-A877-C88EFFFEE027}" type="pres">
      <dgm:prSet presAssocID="{84A742F9-D37E-48BA-AC55-C19E24DEA960}" presName="aNode" presStyleLbl="bgShp" presStyleIdx="10" presStyleCnt="12"/>
      <dgm:spPr/>
    </dgm:pt>
    <dgm:pt modelId="{472C9640-49A2-4F6E-9606-68E6532F4316}" type="pres">
      <dgm:prSet presAssocID="{84A742F9-D37E-48BA-AC55-C19E24DEA960}" presName="textNode" presStyleLbl="bgShp" presStyleIdx="10" presStyleCnt="12"/>
      <dgm:spPr/>
    </dgm:pt>
    <dgm:pt modelId="{0D9D09B1-C9AA-4365-9EB5-295DF03FA8CE}" type="pres">
      <dgm:prSet presAssocID="{84A742F9-D37E-48BA-AC55-C19E24DEA960}" presName="compChildNode" presStyleCnt="0"/>
      <dgm:spPr/>
    </dgm:pt>
    <dgm:pt modelId="{35C1C5B4-8837-4B57-8C89-3CA799789A4F}" type="pres">
      <dgm:prSet presAssocID="{84A742F9-D37E-48BA-AC55-C19E24DEA960}" presName="theInnerList" presStyleCnt="0"/>
      <dgm:spPr/>
    </dgm:pt>
    <dgm:pt modelId="{25D1E376-9E94-4971-BDFD-14A602292D75}" type="pres">
      <dgm:prSet presAssocID="{84A742F9-D37E-48BA-AC55-C19E24DEA960}" presName="aSpace" presStyleCnt="0"/>
      <dgm:spPr/>
    </dgm:pt>
    <dgm:pt modelId="{C317BBAB-2325-4020-BDE5-6EE16974472E}" type="pres">
      <dgm:prSet presAssocID="{8E68C3C6-018E-4DCE-A338-342EC5ADD3DA}" presName="compNode" presStyleCnt="0"/>
      <dgm:spPr/>
    </dgm:pt>
    <dgm:pt modelId="{44B973E6-E516-420D-8E8A-299366FB7C3B}" type="pres">
      <dgm:prSet presAssocID="{8E68C3C6-018E-4DCE-A338-342EC5ADD3DA}" presName="aNode" presStyleLbl="bgShp" presStyleIdx="11" presStyleCnt="12"/>
      <dgm:spPr/>
    </dgm:pt>
    <dgm:pt modelId="{F13F8286-F043-4080-83AC-929ECE5EF47F}" type="pres">
      <dgm:prSet presAssocID="{8E68C3C6-018E-4DCE-A338-342EC5ADD3DA}" presName="textNode" presStyleLbl="bgShp" presStyleIdx="11" presStyleCnt="12"/>
      <dgm:spPr/>
    </dgm:pt>
    <dgm:pt modelId="{7F48F594-A82F-4652-8FC0-673619D22C3A}" type="pres">
      <dgm:prSet presAssocID="{8E68C3C6-018E-4DCE-A338-342EC5ADD3DA}" presName="compChildNode" presStyleCnt="0"/>
      <dgm:spPr/>
    </dgm:pt>
    <dgm:pt modelId="{10CACDC9-D36C-4A1B-AE11-EB84FB481F0B}" type="pres">
      <dgm:prSet presAssocID="{8E68C3C6-018E-4DCE-A338-342EC5ADD3DA}" presName="theInnerList" presStyleCnt="0"/>
      <dgm:spPr/>
    </dgm:pt>
  </dgm:ptLst>
  <dgm:cxnLst>
    <dgm:cxn modelId="{D6FFDB1B-26B0-427A-98F8-7B8764750820}" type="presOf" srcId="{1D6CECCE-D0D1-4239-A88B-BAC4FBFC750B}" destId="{29440B3C-F378-4572-9D0B-2FE614C0BB79}" srcOrd="0" destOrd="0" presId="urn:microsoft.com/office/officeart/2005/8/layout/lProcess2"/>
    <dgm:cxn modelId="{4D5D3D1F-8B77-4E80-AA20-4AD34D706A40}" type="presOf" srcId="{9FD5B006-D653-4AB1-B95A-E71E8E96760C}" destId="{8E32ACE7-468D-48C6-BFB2-F6BFC5E4E332}" srcOrd="1" destOrd="0" presId="urn:microsoft.com/office/officeart/2005/8/layout/lProcess2"/>
    <dgm:cxn modelId="{E5464B24-7535-492E-8D32-6003F764B77D}" type="presOf" srcId="{84A742F9-D37E-48BA-AC55-C19E24DEA960}" destId="{472C9640-49A2-4F6E-9606-68E6532F4316}" srcOrd="1" destOrd="0" presId="urn:microsoft.com/office/officeart/2005/8/layout/lProcess2"/>
    <dgm:cxn modelId="{062CFC2E-63B0-44C2-A60A-604284373A2A}" type="presOf" srcId="{AEAFDF43-EEE4-4FEF-B9EB-91CB2C4FB3B6}" destId="{14D3D270-236B-42FA-9CE6-86DECC68329E}" srcOrd="0" destOrd="0" presId="urn:microsoft.com/office/officeart/2005/8/layout/lProcess2"/>
    <dgm:cxn modelId="{A43A2431-CF56-4180-AF85-D3C60B37234A}" srcId="{EED2E835-AA76-4049-A8FB-DF4E1E51D485}" destId="{1D6CECCE-D0D1-4239-A88B-BAC4FBFC750B}" srcOrd="8" destOrd="0" parTransId="{B242EA7E-877D-49FB-9CDF-0752F4AA7105}" sibTransId="{C81F08F9-B419-439A-9634-93864E90C8D9}"/>
    <dgm:cxn modelId="{B8AF1944-637E-417F-B54F-3CC0606CD691}" srcId="{EED2E835-AA76-4049-A8FB-DF4E1E51D485}" destId="{98D39DD5-8CBC-433C-B1F7-0C3D27A8A870}" srcOrd="0" destOrd="0" parTransId="{8D340939-5CDD-467A-B60C-3E7FE78A22D3}" sibTransId="{DC024CC8-8F22-4804-AEDD-7DAD86EBED7F}"/>
    <dgm:cxn modelId="{6690C145-48FE-4BAE-B7BA-1E4F64D7BD5F}" srcId="{EED2E835-AA76-4049-A8FB-DF4E1E51D485}" destId="{AEAFDF43-EEE4-4FEF-B9EB-91CB2C4FB3B6}" srcOrd="9" destOrd="0" parTransId="{1FF306E7-B5CD-4AD6-8288-558B008E9905}" sibTransId="{41D582E0-C3A2-4FEB-9FFE-B8AF90B0F17E}"/>
    <dgm:cxn modelId="{A3FD684B-FEF6-42BE-844E-2CEE27227B5C}" type="presOf" srcId="{05989BD9-9BA8-4A81-A19D-5F75BE83DF5E}" destId="{29904EA0-977E-4C09-8D6A-2DD09F6757E0}" srcOrd="1" destOrd="0" presId="urn:microsoft.com/office/officeart/2005/8/layout/lProcess2"/>
    <dgm:cxn modelId="{2875806B-A547-4B4E-92B7-7E127FBF713A}" type="presOf" srcId="{AEAFDF43-EEE4-4FEF-B9EB-91CB2C4FB3B6}" destId="{5D1BADA6-196F-458D-820D-603D0610650A}" srcOrd="1" destOrd="0" presId="urn:microsoft.com/office/officeart/2005/8/layout/lProcess2"/>
    <dgm:cxn modelId="{771E3C4E-7A01-497A-AF51-7447EEE7B9E1}" type="presOf" srcId="{98D39DD5-8CBC-433C-B1F7-0C3D27A8A870}" destId="{717C9B75-7D42-4191-92F6-49A8AEE39F25}" srcOrd="1" destOrd="0" presId="urn:microsoft.com/office/officeart/2005/8/layout/lProcess2"/>
    <dgm:cxn modelId="{59605F73-5F37-49E8-B10D-EF098386E23E}" type="presOf" srcId="{C40D8268-7336-4A89-85D8-266A3B6D4E42}" destId="{FDD1D18D-C812-40E7-8FAA-ADFEA3E93679}" srcOrd="1" destOrd="0" presId="urn:microsoft.com/office/officeart/2005/8/layout/lProcess2"/>
    <dgm:cxn modelId="{0D5B1C54-D1D0-4A3F-84DD-5DAA8DBFB32F}" type="presOf" srcId="{3F2612D9-316D-4C92-BAE4-624AF9197070}" destId="{F94CF328-E93F-4B22-A724-E3D7C03AC9D8}" srcOrd="1" destOrd="0" presId="urn:microsoft.com/office/officeart/2005/8/layout/lProcess2"/>
    <dgm:cxn modelId="{0DD15C58-D80B-41AB-8650-6FE354524F0D}" srcId="{EED2E835-AA76-4049-A8FB-DF4E1E51D485}" destId="{D6F14A42-87B5-4C93-9559-4B8696BE4E19}" srcOrd="5" destOrd="0" parTransId="{AC78B1DD-5B18-4E58-9172-E139386258E8}" sibTransId="{E9956BD6-E83C-4D26-8E73-E1565F14A534}"/>
    <dgm:cxn modelId="{DE71A35A-0D14-4AB6-A1A6-92C7A7F27F73}" type="presOf" srcId="{8E68C3C6-018E-4DCE-A338-342EC5ADD3DA}" destId="{F13F8286-F043-4080-83AC-929ECE5EF47F}" srcOrd="1" destOrd="0" presId="urn:microsoft.com/office/officeart/2005/8/layout/lProcess2"/>
    <dgm:cxn modelId="{FDC7CA5A-4311-431D-8FE5-A59CE456D3D2}" type="presOf" srcId="{05989BD9-9BA8-4A81-A19D-5F75BE83DF5E}" destId="{B86CB3AA-E67B-4C40-BA2E-92489D130293}" srcOrd="0" destOrd="0" presId="urn:microsoft.com/office/officeart/2005/8/layout/lProcess2"/>
    <dgm:cxn modelId="{D2FFFD89-AD48-40CA-8224-494EE04770C2}" srcId="{EED2E835-AA76-4049-A8FB-DF4E1E51D485}" destId="{C40D8268-7336-4A89-85D8-266A3B6D4E42}" srcOrd="2" destOrd="0" parTransId="{5BB602D1-057E-4CC0-9249-F92A5428336D}" sibTransId="{52786C31-7A62-499B-B920-1A01AB6982F9}"/>
    <dgm:cxn modelId="{E8B8168B-96AA-470F-BCE8-2E2495A0EA26}" type="presOf" srcId="{3F2612D9-316D-4C92-BAE4-624AF9197070}" destId="{F776ECD2-6446-4981-939E-5530589A1239}" srcOrd="0" destOrd="0" presId="urn:microsoft.com/office/officeart/2005/8/layout/lProcess2"/>
    <dgm:cxn modelId="{5FB5678C-1029-4B71-94BC-D914A54975C3}" type="presOf" srcId="{BB494E87-C292-458F-B55B-FEA152E7DE84}" destId="{2D2543E2-6ED7-4F2B-902E-22664972001B}" srcOrd="0" destOrd="0" presId="urn:microsoft.com/office/officeart/2005/8/layout/lProcess2"/>
    <dgm:cxn modelId="{8FD7768D-2515-4767-A05E-CC2185914D9D}" type="presOf" srcId="{8E68C3C6-018E-4DCE-A338-342EC5ADD3DA}" destId="{44B973E6-E516-420D-8E8A-299366FB7C3B}" srcOrd="0" destOrd="0" presId="urn:microsoft.com/office/officeart/2005/8/layout/lProcess2"/>
    <dgm:cxn modelId="{B61B9593-092D-4B2B-8666-C76A7D4E897E}" type="presOf" srcId="{59A4212F-BB45-4046-B8E5-6CBBC137D0E5}" destId="{9223FFF2-DDD3-4F55-9F48-2D70DE9C99F9}" srcOrd="0" destOrd="0" presId="urn:microsoft.com/office/officeart/2005/8/layout/lProcess2"/>
    <dgm:cxn modelId="{91FAEA9C-FC64-4CE4-B318-D1771FD775D0}" srcId="{EED2E835-AA76-4049-A8FB-DF4E1E51D485}" destId="{BB494E87-C292-458F-B55B-FEA152E7DE84}" srcOrd="3" destOrd="0" parTransId="{50E47943-48AE-4EAB-B44D-0DD49567214F}" sibTransId="{399D3AA9-C54F-43F5-A437-B64C2EF0ACC8}"/>
    <dgm:cxn modelId="{92318FA8-B0FA-430D-A1EA-136C3EDD8703}" type="presOf" srcId="{BB494E87-C292-458F-B55B-FEA152E7DE84}" destId="{E6DB7329-7BC4-4A44-A5CB-A5FDFE6FC1BA}" srcOrd="1" destOrd="0" presId="urn:microsoft.com/office/officeart/2005/8/layout/lProcess2"/>
    <dgm:cxn modelId="{AC1126A9-6A6F-45B9-8992-A912D992BECF}" type="presOf" srcId="{D6F14A42-87B5-4C93-9559-4B8696BE4E19}" destId="{2BDA8934-F2A9-4D44-B181-7CDFC9A1FFB1}" srcOrd="0" destOrd="0" presId="urn:microsoft.com/office/officeart/2005/8/layout/lProcess2"/>
    <dgm:cxn modelId="{B58B22B0-6BFE-47C2-8A25-2155CB17637F}" srcId="{EED2E835-AA76-4049-A8FB-DF4E1E51D485}" destId="{8E68C3C6-018E-4DCE-A338-342EC5ADD3DA}" srcOrd="11" destOrd="0" parTransId="{F117D2D0-D8D3-4B61-83AC-62BCD4C2CAC3}" sibTransId="{E505DD09-97F0-4ED2-BD4B-AF78A7E9C7C4}"/>
    <dgm:cxn modelId="{93721DBC-2AE9-4705-9097-3310E2D49691}" type="presOf" srcId="{84A742F9-D37E-48BA-AC55-C19E24DEA960}" destId="{E2151CF3-AC76-456B-A877-C88EFFFEE027}" srcOrd="0" destOrd="0" presId="urn:microsoft.com/office/officeart/2005/8/layout/lProcess2"/>
    <dgm:cxn modelId="{475607C1-F195-43B4-81C0-E84A83450D85}" type="presOf" srcId="{D6F14A42-87B5-4C93-9559-4B8696BE4E19}" destId="{4AA881C2-727D-4083-B16A-71B1E832B220}" srcOrd="1" destOrd="0" presId="urn:microsoft.com/office/officeart/2005/8/layout/lProcess2"/>
    <dgm:cxn modelId="{EF5B5CC7-0269-4059-B41A-FE4922B11753}" srcId="{EED2E835-AA76-4049-A8FB-DF4E1E51D485}" destId="{05989BD9-9BA8-4A81-A19D-5F75BE83DF5E}" srcOrd="7" destOrd="0" parTransId="{65C0FB0B-188A-4408-9E68-13CC60E23462}" sibTransId="{FCF9B46D-B3F2-483D-9934-B68FC1D0B393}"/>
    <dgm:cxn modelId="{13FF47CB-1ABD-4BF0-A262-9AA1868F440C}" srcId="{EED2E835-AA76-4049-A8FB-DF4E1E51D485}" destId="{59A4212F-BB45-4046-B8E5-6CBBC137D0E5}" srcOrd="1" destOrd="0" parTransId="{BD8719ED-6DA2-4134-BA35-F4596E9B5A0F}" sibTransId="{B45B2205-8F13-474F-9F8B-D33C4DC7F84C}"/>
    <dgm:cxn modelId="{40425ED6-75A9-46CA-A5D0-A19B436537D0}" type="presOf" srcId="{EED2E835-AA76-4049-A8FB-DF4E1E51D485}" destId="{9753FD60-4C53-4FDB-B561-6CDB0D889C6E}" srcOrd="0" destOrd="0" presId="urn:microsoft.com/office/officeart/2005/8/layout/lProcess2"/>
    <dgm:cxn modelId="{3F1502DA-28CB-459F-930E-7AF8F7F2D122}" srcId="{EED2E835-AA76-4049-A8FB-DF4E1E51D485}" destId="{3F2612D9-316D-4C92-BAE4-624AF9197070}" srcOrd="4" destOrd="0" parTransId="{5786812C-FF86-441C-85D0-9A5979C31155}" sibTransId="{9F0A6C28-D493-4F36-8041-A0FD1898FCAE}"/>
    <dgm:cxn modelId="{623717DB-CA73-426D-8D49-DD5DDD98E1F6}" type="presOf" srcId="{59A4212F-BB45-4046-B8E5-6CBBC137D0E5}" destId="{27C9B428-DFC7-48D6-ADC5-57E96FB96E3F}" srcOrd="1" destOrd="0" presId="urn:microsoft.com/office/officeart/2005/8/layout/lProcess2"/>
    <dgm:cxn modelId="{368DC1DD-E2CF-445D-A446-59E6F6985BC8}" type="presOf" srcId="{C40D8268-7336-4A89-85D8-266A3B6D4E42}" destId="{27A81297-EAAF-4ED8-B91F-BEBCBC14D4CD}" srcOrd="0" destOrd="0" presId="urn:microsoft.com/office/officeart/2005/8/layout/lProcess2"/>
    <dgm:cxn modelId="{7F6E0FE1-213E-4627-ABDF-B645717C9133}" srcId="{EED2E835-AA76-4049-A8FB-DF4E1E51D485}" destId="{84A742F9-D37E-48BA-AC55-C19E24DEA960}" srcOrd="10" destOrd="0" parTransId="{8FC96048-363B-4EF9-80A5-F350A84D2A46}" sibTransId="{A488D0DB-47D6-43F5-9594-4F11A2C11AAE}"/>
    <dgm:cxn modelId="{AC8C93E1-A4AE-453A-BB87-8E4C21BE9616}" type="presOf" srcId="{1D6CECCE-D0D1-4239-A88B-BAC4FBFC750B}" destId="{3BBAECAA-44ED-4AFD-BB2F-E2E0BFA6641E}" srcOrd="1" destOrd="0" presId="urn:microsoft.com/office/officeart/2005/8/layout/lProcess2"/>
    <dgm:cxn modelId="{09AC96E1-745D-4E5E-8858-AF552F51A33A}" srcId="{EED2E835-AA76-4049-A8FB-DF4E1E51D485}" destId="{9FD5B006-D653-4AB1-B95A-E71E8E96760C}" srcOrd="6" destOrd="0" parTransId="{99718C11-2FE9-45DB-8621-D7349C77353D}" sibTransId="{978A99F8-70B3-498F-95A5-AFCB7FE19585}"/>
    <dgm:cxn modelId="{F42E8FEC-6BC2-4ABC-AE95-2B169DC98D21}" type="presOf" srcId="{98D39DD5-8CBC-433C-B1F7-0C3D27A8A870}" destId="{281D0177-EAD5-414D-8CCF-89CD9BF6F628}" srcOrd="0" destOrd="0" presId="urn:microsoft.com/office/officeart/2005/8/layout/lProcess2"/>
    <dgm:cxn modelId="{AEF103F4-C7A6-42AD-A939-A904DF40616D}" type="presOf" srcId="{9FD5B006-D653-4AB1-B95A-E71E8E96760C}" destId="{BE077486-2023-4850-9DF5-95421E9AE0FF}" srcOrd="0" destOrd="0" presId="urn:microsoft.com/office/officeart/2005/8/layout/lProcess2"/>
    <dgm:cxn modelId="{5C75ADB9-E023-4604-8B10-9E9C6A8976ED}" type="presParOf" srcId="{9753FD60-4C53-4FDB-B561-6CDB0D889C6E}" destId="{27C0CDFA-2570-44E0-A833-066542C54D54}" srcOrd="0" destOrd="0" presId="urn:microsoft.com/office/officeart/2005/8/layout/lProcess2"/>
    <dgm:cxn modelId="{378FF021-5BD2-4945-B660-4B65411D82EF}" type="presParOf" srcId="{27C0CDFA-2570-44E0-A833-066542C54D54}" destId="{281D0177-EAD5-414D-8CCF-89CD9BF6F628}" srcOrd="0" destOrd="0" presId="urn:microsoft.com/office/officeart/2005/8/layout/lProcess2"/>
    <dgm:cxn modelId="{4B485798-27BF-4B9E-B12B-92D6FD1C76EF}" type="presParOf" srcId="{27C0CDFA-2570-44E0-A833-066542C54D54}" destId="{717C9B75-7D42-4191-92F6-49A8AEE39F25}" srcOrd="1" destOrd="0" presId="urn:microsoft.com/office/officeart/2005/8/layout/lProcess2"/>
    <dgm:cxn modelId="{AC4A4ADA-5568-4B87-9F60-555716B5B022}" type="presParOf" srcId="{27C0CDFA-2570-44E0-A833-066542C54D54}" destId="{227D5018-B888-4E42-9592-9AE913001790}" srcOrd="2" destOrd="0" presId="urn:microsoft.com/office/officeart/2005/8/layout/lProcess2"/>
    <dgm:cxn modelId="{6E116490-67BD-4544-AD19-A940BF21BD10}" type="presParOf" srcId="{227D5018-B888-4E42-9592-9AE913001790}" destId="{0F9A6EF4-7832-478B-96CD-409C7EC438E6}" srcOrd="0" destOrd="0" presId="urn:microsoft.com/office/officeart/2005/8/layout/lProcess2"/>
    <dgm:cxn modelId="{12CB2C2A-AB00-47D2-A1FE-C2257DEB4670}" type="presParOf" srcId="{9753FD60-4C53-4FDB-B561-6CDB0D889C6E}" destId="{BB29BFE9-EB57-4FD1-9DFE-EBCE5D3CFEC9}" srcOrd="1" destOrd="0" presId="urn:microsoft.com/office/officeart/2005/8/layout/lProcess2"/>
    <dgm:cxn modelId="{6D2548D3-9D13-4D23-89C0-7A8037C5563C}" type="presParOf" srcId="{9753FD60-4C53-4FDB-B561-6CDB0D889C6E}" destId="{F3A44CB0-6853-4696-97A3-140CA876C4D4}" srcOrd="2" destOrd="0" presId="urn:microsoft.com/office/officeart/2005/8/layout/lProcess2"/>
    <dgm:cxn modelId="{330AEAC6-683D-4E85-AA15-D940CB923D13}" type="presParOf" srcId="{F3A44CB0-6853-4696-97A3-140CA876C4D4}" destId="{9223FFF2-DDD3-4F55-9F48-2D70DE9C99F9}" srcOrd="0" destOrd="0" presId="urn:microsoft.com/office/officeart/2005/8/layout/lProcess2"/>
    <dgm:cxn modelId="{CAED6193-0A1A-44D2-97AA-243945B6EAB3}" type="presParOf" srcId="{F3A44CB0-6853-4696-97A3-140CA876C4D4}" destId="{27C9B428-DFC7-48D6-ADC5-57E96FB96E3F}" srcOrd="1" destOrd="0" presId="urn:microsoft.com/office/officeart/2005/8/layout/lProcess2"/>
    <dgm:cxn modelId="{43A2CCA4-948A-49A0-8764-AFC358DFA7FD}" type="presParOf" srcId="{F3A44CB0-6853-4696-97A3-140CA876C4D4}" destId="{EA96F239-CC84-43A9-8D92-62ADAEE032B7}" srcOrd="2" destOrd="0" presId="urn:microsoft.com/office/officeart/2005/8/layout/lProcess2"/>
    <dgm:cxn modelId="{76233268-0E0B-4B9B-87BD-5B68CA099164}" type="presParOf" srcId="{EA96F239-CC84-43A9-8D92-62ADAEE032B7}" destId="{69B2CDB5-DE24-48CF-A4C7-E34FE462CB03}" srcOrd="0" destOrd="0" presId="urn:microsoft.com/office/officeart/2005/8/layout/lProcess2"/>
    <dgm:cxn modelId="{15A43CBD-DB9D-4D2B-B201-59AB31171CBB}" type="presParOf" srcId="{9753FD60-4C53-4FDB-B561-6CDB0D889C6E}" destId="{3A48F0C4-6A72-4E4E-824D-79D0CAE619E1}" srcOrd="3" destOrd="0" presId="urn:microsoft.com/office/officeart/2005/8/layout/lProcess2"/>
    <dgm:cxn modelId="{8C31A664-C6CE-4B05-938D-8F10EC8B7AA0}" type="presParOf" srcId="{9753FD60-4C53-4FDB-B561-6CDB0D889C6E}" destId="{C731CF81-6522-4203-BC8A-61D2DE3953FF}" srcOrd="4" destOrd="0" presId="urn:microsoft.com/office/officeart/2005/8/layout/lProcess2"/>
    <dgm:cxn modelId="{3EEE3857-49AA-4B4E-905B-4A35ADA23076}" type="presParOf" srcId="{C731CF81-6522-4203-BC8A-61D2DE3953FF}" destId="{27A81297-EAAF-4ED8-B91F-BEBCBC14D4CD}" srcOrd="0" destOrd="0" presId="urn:microsoft.com/office/officeart/2005/8/layout/lProcess2"/>
    <dgm:cxn modelId="{3FA08B3F-B2B2-407E-A55B-ED0B1AE6C6E4}" type="presParOf" srcId="{C731CF81-6522-4203-BC8A-61D2DE3953FF}" destId="{FDD1D18D-C812-40E7-8FAA-ADFEA3E93679}" srcOrd="1" destOrd="0" presId="urn:microsoft.com/office/officeart/2005/8/layout/lProcess2"/>
    <dgm:cxn modelId="{99C4EB2A-5AFA-4499-A110-F6AEA791B1FB}" type="presParOf" srcId="{C731CF81-6522-4203-BC8A-61D2DE3953FF}" destId="{2DCC9096-313C-402E-89D2-06E5210001B0}" srcOrd="2" destOrd="0" presId="urn:microsoft.com/office/officeart/2005/8/layout/lProcess2"/>
    <dgm:cxn modelId="{F261EFE8-01B1-4B05-B7CA-3F4EE0CA0A95}" type="presParOf" srcId="{2DCC9096-313C-402E-89D2-06E5210001B0}" destId="{B69F9DAB-DFFE-4B8C-8EF3-AA9EF97AB8AD}" srcOrd="0" destOrd="0" presId="urn:microsoft.com/office/officeart/2005/8/layout/lProcess2"/>
    <dgm:cxn modelId="{34886007-3C12-4A50-A9D4-9E405CA1A4E0}" type="presParOf" srcId="{9753FD60-4C53-4FDB-B561-6CDB0D889C6E}" destId="{6FE438F1-9899-4724-817C-94F5BF8F7521}" srcOrd="5" destOrd="0" presId="urn:microsoft.com/office/officeart/2005/8/layout/lProcess2"/>
    <dgm:cxn modelId="{15BF332D-D118-470E-9ED8-08CC85ACDEBC}" type="presParOf" srcId="{9753FD60-4C53-4FDB-B561-6CDB0D889C6E}" destId="{132359F4-3B35-4540-BFEC-F2D41A4351FC}" srcOrd="6" destOrd="0" presId="urn:microsoft.com/office/officeart/2005/8/layout/lProcess2"/>
    <dgm:cxn modelId="{B52617F1-DE4C-489C-917A-14C8C573619B}" type="presParOf" srcId="{132359F4-3B35-4540-BFEC-F2D41A4351FC}" destId="{2D2543E2-6ED7-4F2B-902E-22664972001B}" srcOrd="0" destOrd="0" presId="urn:microsoft.com/office/officeart/2005/8/layout/lProcess2"/>
    <dgm:cxn modelId="{117536A4-3982-43C0-ACE6-EF1E807466D7}" type="presParOf" srcId="{132359F4-3B35-4540-BFEC-F2D41A4351FC}" destId="{E6DB7329-7BC4-4A44-A5CB-A5FDFE6FC1BA}" srcOrd="1" destOrd="0" presId="urn:microsoft.com/office/officeart/2005/8/layout/lProcess2"/>
    <dgm:cxn modelId="{C04281A6-E83D-487E-841F-87112554A9B2}" type="presParOf" srcId="{132359F4-3B35-4540-BFEC-F2D41A4351FC}" destId="{5F0153F6-A170-4010-9807-80739F753FD8}" srcOrd="2" destOrd="0" presId="urn:microsoft.com/office/officeart/2005/8/layout/lProcess2"/>
    <dgm:cxn modelId="{12B754D0-D5D5-4BA0-A521-A2B264326F1B}" type="presParOf" srcId="{5F0153F6-A170-4010-9807-80739F753FD8}" destId="{73955EAE-3C0D-4417-BEE4-EC0F9DAF272C}" srcOrd="0" destOrd="0" presId="urn:microsoft.com/office/officeart/2005/8/layout/lProcess2"/>
    <dgm:cxn modelId="{F4AF8D88-F03F-4338-B6B3-31C125351C95}" type="presParOf" srcId="{9753FD60-4C53-4FDB-B561-6CDB0D889C6E}" destId="{61BBFAE3-2ECD-40DF-8A4C-DE9E7EB928E9}" srcOrd="7" destOrd="0" presId="urn:microsoft.com/office/officeart/2005/8/layout/lProcess2"/>
    <dgm:cxn modelId="{FA8F0069-A0AA-4ADA-A667-F967F3AA4CA0}" type="presParOf" srcId="{9753FD60-4C53-4FDB-B561-6CDB0D889C6E}" destId="{F642163C-A739-47B5-BC23-7D91A1974735}" srcOrd="8" destOrd="0" presId="urn:microsoft.com/office/officeart/2005/8/layout/lProcess2"/>
    <dgm:cxn modelId="{1B8476DD-95B2-4C14-8C25-BB7F3221E532}" type="presParOf" srcId="{F642163C-A739-47B5-BC23-7D91A1974735}" destId="{F776ECD2-6446-4981-939E-5530589A1239}" srcOrd="0" destOrd="0" presId="urn:microsoft.com/office/officeart/2005/8/layout/lProcess2"/>
    <dgm:cxn modelId="{EC90BF87-DE03-4494-AD70-0BBB512C8404}" type="presParOf" srcId="{F642163C-A739-47B5-BC23-7D91A1974735}" destId="{F94CF328-E93F-4B22-A724-E3D7C03AC9D8}" srcOrd="1" destOrd="0" presId="urn:microsoft.com/office/officeart/2005/8/layout/lProcess2"/>
    <dgm:cxn modelId="{7BC5060F-5D66-45C2-9D65-61B578798499}" type="presParOf" srcId="{F642163C-A739-47B5-BC23-7D91A1974735}" destId="{0741FD3F-3DCA-4F6F-8ED2-F11F6698D170}" srcOrd="2" destOrd="0" presId="urn:microsoft.com/office/officeart/2005/8/layout/lProcess2"/>
    <dgm:cxn modelId="{880E9049-9A37-4881-9BA1-EEA03BBE62E2}" type="presParOf" srcId="{0741FD3F-3DCA-4F6F-8ED2-F11F6698D170}" destId="{28161C44-A323-4189-A8B5-D51480B17F24}" srcOrd="0" destOrd="0" presId="urn:microsoft.com/office/officeart/2005/8/layout/lProcess2"/>
    <dgm:cxn modelId="{23DFC6C5-EEC3-4FDF-AF95-B76B91E1E5C2}" type="presParOf" srcId="{9753FD60-4C53-4FDB-B561-6CDB0D889C6E}" destId="{DD1F28AD-BA80-43CB-82BB-6DAFC2EFF7FA}" srcOrd="9" destOrd="0" presId="urn:microsoft.com/office/officeart/2005/8/layout/lProcess2"/>
    <dgm:cxn modelId="{FE7B0D4E-3114-4D6C-9AA2-8979D7B91C74}" type="presParOf" srcId="{9753FD60-4C53-4FDB-B561-6CDB0D889C6E}" destId="{0F7C824F-D7C2-40FF-AF66-5972EB651177}" srcOrd="10" destOrd="0" presId="urn:microsoft.com/office/officeart/2005/8/layout/lProcess2"/>
    <dgm:cxn modelId="{A9FF3F1A-04F4-434E-8BDE-1F52B3AE976B}" type="presParOf" srcId="{0F7C824F-D7C2-40FF-AF66-5972EB651177}" destId="{2BDA8934-F2A9-4D44-B181-7CDFC9A1FFB1}" srcOrd="0" destOrd="0" presId="urn:microsoft.com/office/officeart/2005/8/layout/lProcess2"/>
    <dgm:cxn modelId="{30623237-CAA6-4B8C-A973-F41876ABFD0A}" type="presParOf" srcId="{0F7C824F-D7C2-40FF-AF66-5972EB651177}" destId="{4AA881C2-727D-4083-B16A-71B1E832B220}" srcOrd="1" destOrd="0" presId="urn:microsoft.com/office/officeart/2005/8/layout/lProcess2"/>
    <dgm:cxn modelId="{2DD106A9-C7B4-4C04-90C6-21F13BAC4F1E}" type="presParOf" srcId="{0F7C824F-D7C2-40FF-AF66-5972EB651177}" destId="{ECDA59D5-0D85-4C3F-9F24-371615234144}" srcOrd="2" destOrd="0" presId="urn:microsoft.com/office/officeart/2005/8/layout/lProcess2"/>
    <dgm:cxn modelId="{88138BC3-7454-4857-8734-F2DA2EBE812C}" type="presParOf" srcId="{ECDA59D5-0D85-4C3F-9F24-371615234144}" destId="{1442598C-5059-4780-9075-7F132AF5888A}" srcOrd="0" destOrd="0" presId="urn:microsoft.com/office/officeart/2005/8/layout/lProcess2"/>
    <dgm:cxn modelId="{167570B9-F3B4-4799-82F2-D2A943F09486}" type="presParOf" srcId="{9753FD60-4C53-4FDB-B561-6CDB0D889C6E}" destId="{69649864-2DAE-481F-87CC-C951A8A2D805}" srcOrd="11" destOrd="0" presId="urn:microsoft.com/office/officeart/2005/8/layout/lProcess2"/>
    <dgm:cxn modelId="{8FE801A8-CCCA-47C1-AC51-AE948511F895}" type="presParOf" srcId="{9753FD60-4C53-4FDB-B561-6CDB0D889C6E}" destId="{8A239C2C-9D3A-45CB-B1AE-3D8AD710CECD}" srcOrd="12" destOrd="0" presId="urn:microsoft.com/office/officeart/2005/8/layout/lProcess2"/>
    <dgm:cxn modelId="{A53632D1-93E3-466B-8F35-1D0B8101E766}" type="presParOf" srcId="{8A239C2C-9D3A-45CB-B1AE-3D8AD710CECD}" destId="{BE077486-2023-4850-9DF5-95421E9AE0FF}" srcOrd="0" destOrd="0" presId="urn:microsoft.com/office/officeart/2005/8/layout/lProcess2"/>
    <dgm:cxn modelId="{8FE7B466-7784-4C5B-BF33-B31D40BB75C4}" type="presParOf" srcId="{8A239C2C-9D3A-45CB-B1AE-3D8AD710CECD}" destId="{8E32ACE7-468D-48C6-BFB2-F6BFC5E4E332}" srcOrd="1" destOrd="0" presId="urn:microsoft.com/office/officeart/2005/8/layout/lProcess2"/>
    <dgm:cxn modelId="{CBBAA09B-E91F-4060-A039-79B9DCD18936}" type="presParOf" srcId="{8A239C2C-9D3A-45CB-B1AE-3D8AD710CECD}" destId="{6103555F-238C-467E-8E38-CFFAE7DB7CD9}" srcOrd="2" destOrd="0" presId="urn:microsoft.com/office/officeart/2005/8/layout/lProcess2"/>
    <dgm:cxn modelId="{3098DF69-3A77-405C-B239-8F7531ACE0FD}" type="presParOf" srcId="{6103555F-238C-467E-8E38-CFFAE7DB7CD9}" destId="{912686B8-6210-481D-9350-E838CFCFD0E4}" srcOrd="0" destOrd="0" presId="urn:microsoft.com/office/officeart/2005/8/layout/lProcess2"/>
    <dgm:cxn modelId="{B4C301DD-5750-4926-8187-4598BFB2B0F1}" type="presParOf" srcId="{9753FD60-4C53-4FDB-B561-6CDB0D889C6E}" destId="{F6250169-3E52-4081-9E94-FBF33492D0B7}" srcOrd="13" destOrd="0" presId="urn:microsoft.com/office/officeart/2005/8/layout/lProcess2"/>
    <dgm:cxn modelId="{66CA7106-788D-4F11-A7B4-EA58334387CA}" type="presParOf" srcId="{9753FD60-4C53-4FDB-B561-6CDB0D889C6E}" destId="{CCB97D57-BB5B-46E1-95C4-2EBBD96E510C}" srcOrd="14" destOrd="0" presId="urn:microsoft.com/office/officeart/2005/8/layout/lProcess2"/>
    <dgm:cxn modelId="{CCADD718-6637-48B6-A2A8-58D128B80372}" type="presParOf" srcId="{CCB97D57-BB5B-46E1-95C4-2EBBD96E510C}" destId="{B86CB3AA-E67B-4C40-BA2E-92489D130293}" srcOrd="0" destOrd="0" presId="urn:microsoft.com/office/officeart/2005/8/layout/lProcess2"/>
    <dgm:cxn modelId="{DC9CCECC-AFCA-442A-926E-2BABC9C966E1}" type="presParOf" srcId="{CCB97D57-BB5B-46E1-95C4-2EBBD96E510C}" destId="{29904EA0-977E-4C09-8D6A-2DD09F6757E0}" srcOrd="1" destOrd="0" presId="urn:microsoft.com/office/officeart/2005/8/layout/lProcess2"/>
    <dgm:cxn modelId="{8CAEFFE3-5FFE-4197-A894-1D7D77E4BD6C}" type="presParOf" srcId="{CCB97D57-BB5B-46E1-95C4-2EBBD96E510C}" destId="{AB4143DE-FF6F-4C47-9912-26245561C452}" srcOrd="2" destOrd="0" presId="urn:microsoft.com/office/officeart/2005/8/layout/lProcess2"/>
    <dgm:cxn modelId="{7E82656C-6DBE-4DFF-9805-7A646E9C18BA}" type="presParOf" srcId="{AB4143DE-FF6F-4C47-9912-26245561C452}" destId="{AD38C088-0981-48C9-AE91-963E5ABB4CD8}" srcOrd="0" destOrd="0" presId="urn:microsoft.com/office/officeart/2005/8/layout/lProcess2"/>
    <dgm:cxn modelId="{A01FFF46-7455-450F-B8D0-2B4BF932A405}" type="presParOf" srcId="{9753FD60-4C53-4FDB-B561-6CDB0D889C6E}" destId="{163503BB-35C4-44CC-9B59-8CA8A5621027}" srcOrd="15" destOrd="0" presId="urn:microsoft.com/office/officeart/2005/8/layout/lProcess2"/>
    <dgm:cxn modelId="{3D2FC5B1-DCDD-47C5-81F9-0AE02DF8E53C}" type="presParOf" srcId="{9753FD60-4C53-4FDB-B561-6CDB0D889C6E}" destId="{C6EA004C-6C3D-4B98-8ECF-EFBD104667E2}" srcOrd="16" destOrd="0" presId="urn:microsoft.com/office/officeart/2005/8/layout/lProcess2"/>
    <dgm:cxn modelId="{4A6E7DB0-6429-4419-9856-9562A4D01342}" type="presParOf" srcId="{C6EA004C-6C3D-4B98-8ECF-EFBD104667E2}" destId="{29440B3C-F378-4572-9D0B-2FE614C0BB79}" srcOrd="0" destOrd="0" presId="urn:microsoft.com/office/officeart/2005/8/layout/lProcess2"/>
    <dgm:cxn modelId="{1BA7F2B2-A728-486D-9E57-7EAE677F18D1}" type="presParOf" srcId="{C6EA004C-6C3D-4B98-8ECF-EFBD104667E2}" destId="{3BBAECAA-44ED-4AFD-BB2F-E2E0BFA6641E}" srcOrd="1" destOrd="0" presId="urn:microsoft.com/office/officeart/2005/8/layout/lProcess2"/>
    <dgm:cxn modelId="{EEB97976-4B9D-4094-85DA-3013140FBF71}" type="presParOf" srcId="{C6EA004C-6C3D-4B98-8ECF-EFBD104667E2}" destId="{C7DAECD6-EC98-42E6-A3D3-AC7701126CBD}" srcOrd="2" destOrd="0" presId="urn:microsoft.com/office/officeart/2005/8/layout/lProcess2"/>
    <dgm:cxn modelId="{A9790195-09EC-45A7-932F-B0268AD26F96}" type="presParOf" srcId="{C7DAECD6-EC98-42E6-A3D3-AC7701126CBD}" destId="{00F00F8A-C183-446F-BAA7-CFEFE4723CFA}" srcOrd="0" destOrd="0" presId="urn:microsoft.com/office/officeart/2005/8/layout/lProcess2"/>
    <dgm:cxn modelId="{B53ADB03-C129-46FF-A615-5138C4A7598D}" type="presParOf" srcId="{9753FD60-4C53-4FDB-B561-6CDB0D889C6E}" destId="{E52FCCC7-7608-400A-82BF-1941BA279308}" srcOrd="17" destOrd="0" presId="urn:microsoft.com/office/officeart/2005/8/layout/lProcess2"/>
    <dgm:cxn modelId="{0BC8BA5D-672A-45FC-B7E6-ADBFF4443CF5}" type="presParOf" srcId="{9753FD60-4C53-4FDB-B561-6CDB0D889C6E}" destId="{8517CAEE-E372-4A19-AA05-E467024F5179}" srcOrd="18" destOrd="0" presId="urn:microsoft.com/office/officeart/2005/8/layout/lProcess2"/>
    <dgm:cxn modelId="{8909073D-6045-4025-96E4-57ED9510ED35}" type="presParOf" srcId="{8517CAEE-E372-4A19-AA05-E467024F5179}" destId="{14D3D270-236B-42FA-9CE6-86DECC68329E}" srcOrd="0" destOrd="0" presId="urn:microsoft.com/office/officeart/2005/8/layout/lProcess2"/>
    <dgm:cxn modelId="{EB83AC89-E7D0-4908-AE45-BA57D8BB7531}" type="presParOf" srcId="{8517CAEE-E372-4A19-AA05-E467024F5179}" destId="{5D1BADA6-196F-458D-820D-603D0610650A}" srcOrd="1" destOrd="0" presId="urn:microsoft.com/office/officeart/2005/8/layout/lProcess2"/>
    <dgm:cxn modelId="{62102F6B-3C66-4E1B-8043-EB5442D80088}" type="presParOf" srcId="{8517CAEE-E372-4A19-AA05-E467024F5179}" destId="{43974291-E0D2-4A6E-BF41-0F1020E1CC71}" srcOrd="2" destOrd="0" presId="urn:microsoft.com/office/officeart/2005/8/layout/lProcess2"/>
    <dgm:cxn modelId="{5F862B07-2615-45CD-ADDD-FD9A722A1D7D}" type="presParOf" srcId="{43974291-E0D2-4A6E-BF41-0F1020E1CC71}" destId="{BDAC4EFD-6613-4A34-B36A-62CDE362C58C}" srcOrd="0" destOrd="0" presId="urn:microsoft.com/office/officeart/2005/8/layout/lProcess2"/>
    <dgm:cxn modelId="{C6B282D1-BAB1-4B2A-82BB-39F1B202AE8A}" type="presParOf" srcId="{9753FD60-4C53-4FDB-B561-6CDB0D889C6E}" destId="{5FDF987F-ACDA-4818-8BD4-1BF4A4E65917}" srcOrd="19" destOrd="0" presId="urn:microsoft.com/office/officeart/2005/8/layout/lProcess2"/>
    <dgm:cxn modelId="{73F0D0B4-4519-4E9B-9E5D-C364941C7DE8}" type="presParOf" srcId="{9753FD60-4C53-4FDB-B561-6CDB0D889C6E}" destId="{33ABA001-989F-40FB-AAAB-ABEA6887A0F9}" srcOrd="20" destOrd="0" presId="urn:microsoft.com/office/officeart/2005/8/layout/lProcess2"/>
    <dgm:cxn modelId="{167F456E-293B-4B3D-8AC9-B58F83698B8D}" type="presParOf" srcId="{33ABA001-989F-40FB-AAAB-ABEA6887A0F9}" destId="{E2151CF3-AC76-456B-A877-C88EFFFEE027}" srcOrd="0" destOrd="0" presId="urn:microsoft.com/office/officeart/2005/8/layout/lProcess2"/>
    <dgm:cxn modelId="{714C3A8E-4854-4A8A-92E9-09A9257BA53D}" type="presParOf" srcId="{33ABA001-989F-40FB-AAAB-ABEA6887A0F9}" destId="{472C9640-49A2-4F6E-9606-68E6532F4316}" srcOrd="1" destOrd="0" presId="urn:microsoft.com/office/officeart/2005/8/layout/lProcess2"/>
    <dgm:cxn modelId="{29D8E1AB-DBD4-4E96-A8C0-09828BB065B0}" type="presParOf" srcId="{33ABA001-989F-40FB-AAAB-ABEA6887A0F9}" destId="{0D9D09B1-C9AA-4365-9EB5-295DF03FA8CE}" srcOrd="2" destOrd="0" presId="urn:microsoft.com/office/officeart/2005/8/layout/lProcess2"/>
    <dgm:cxn modelId="{1CE37BD8-56D1-4AD1-A2CE-6013C3413297}" type="presParOf" srcId="{0D9D09B1-C9AA-4365-9EB5-295DF03FA8CE}" destId="{35C1C5B4-8837-4B57-8C89-3CA799789A4F}" srcOrd="0" destOrd="0" presId="urn:microsoft.com/office/officeart/2005/8/layout/lProcess2"/>
    <dgm:cxn modelId="{AF3506EA-3C1C-4967-9BEA-0EFBEF51676A}" type="presParOf" srcId="{9753FD60-4C53-4FDB-B561-6CDB0D889C6E}" destId="{25D1E376-9E94-4971-BDFD-14A602292D75}" srcOrd="21" destOrd="0" presId="urn:microsoft.com/office/officeart/2005/8/layout/lProcess2"/>
    <dgm:cxn modelId="{73CA2CD4-DDA3-4E1D-9D4F-A0DD7CC526ED}" type="presParOf" srcId="{9753FD60-4C53-4FDB-B561-6CDB0D889C6E}" destId="{C317BBAB-2325-4020-BDE5-6EE16974472E}" srcOrd="22" destOrd="0" presId="urn:microsoft.com/office/officeart/2005/8/layout/lProcess2"/>
    <dgm:cxn modelId="{6D35BB4C-40E1-47D1-98D3-F1B2E8224A0D}" type="presParOf" srcId="{C317BBAB-2325-4020-BDE5-6EE16974472E}" destId="{44B973E6-E516-420D-8E8A-299366FB7C3B}" srcOrd="0" destOrd="0" presId="urn:microsoft.com/office/officeart/2005/8/layout/lProcess2"/>
    <dgm:cxn modelId="{E0CC6228-4BBB-465F-A7AD-579E0A4F31BE}" type="presParOf" srcId="{C317BBAB-2325-4020-BDE5-6EE16974472E}" destId="{F13F8286-F043-4080-83AC-929ECE5EF47F}" srcOrd="1" destOrd="0" presId="urn:microsoft.com/office/officeart/2005/8/layout/lProcess2"/>
    <dgm:cxn modelId="{3C813A3F-2D54-4702-8717-3B6DC8C50BEE}" type="presParOf" srcId="{C317BBAB-2325-4020-BDE5-6EE16974472E}" destId="{7F48F594-A82F-4652-8FC0-673619D22C3A}" srcOrd="2" destOrd="0" presId="urn:microsoft.com/office/officeart/2005/8/layout/lProcess2"/>
    <dgm:cxn modelId="{75D542B0-3F78-419A-9BB6-B6CF1C36A5BD}" type="presParOf" srcId="{7F48F594-A82F-4652-8FC0-673619D22C3A}" destId="{10CACDC9-D36C-4A1B-AE11-EB84FB481F0B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ED2E835-AA76-4049-A8FB-DF4E1E51D485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9A4212F-BB45-4046-B8E5-6CBBC137D0E5}">
      <dgm:prSet phldrT="[Text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</dgm:spPr>
      <dgm:t>
        <a:bodyPr/>
        <a:lstStyle/>
        <a:p>
          <a:r>
            <a:rPr lang="en-GB" b="1" dirty="0">
              <a:solidFill>
                <a:schemeClr val="tx1"/>
              </a:solidFill>
            </a:rPr>
            <a:t>Cinema</a:t>
          </a:r>
        </a:p>
      </dgm:t>
    </dgm:pt>
    <dgm:pt modelId="{BD8719ED-6DA2-4134-BA35-F4596E9B5A0F}" type="parTrans" cxnId="{13FF47CB-1ABD-4BF0-A262-9AA1868F440C}">
      <dgm:prSet/>
      <dgm:spPr/>
      <dgm:t>
        <a:bodyPr/>
        <a:lstStyle/>
        <a:p>
          <a:endParaRPr lang="en-GB" b="1"/>
        </a:p>
      </dgm:t>
    </dgm:pt>
    <dgm:pt modelId="{B45B2205-8F13-474F-9F8B-D33C4DC7F84C}" type="sibTrans" cxnId="{13FF47CB-1ABD-4BF0-A262-9AA1868F440C}">
      <dgm:prSet/>
      <dgm:spPr/>
      <dgm:t>
        <a:bodyPr/>
        <a:lstStyle/>
        <a:p>
          <a:endParaRPr lang="en-GB" b="1"/>
        </a:p>
      </dgm:t>
    </dgm:pt>
    <dgm:pt modelId="{AEAFDF43-EEE4-4FEF-B9EB-91CB2C4FB3B6}">
      <dgm:prSet phldrT="[Text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</dgm:spPr>
      <dgm:t>
        <a:bodyPr/>
        <a:lstStyle/>
        <a:p>
          <a:r>
            <a:rPr lang="en-GB" b="1" dirty="0">
              <a:solidFill>
                <a:schemeClr val="tx1"/>
              </a:solidFill>
            </a:rPr>
            <a:t>Traditional TV</a:t>
          </a:r>
        </a:p>
      </dgm:t>
    </dgm:pt>
    <dgm:pt modelId="{1FF306E7-B5CD-4AD6-8288-558B008E9905}" type="parTrans" cxnId="{6690C145-48FE-4BAE-B7BA-1E4F64D7BD5F}">
      <dgm:prSet/>
      <dgm:spPr/>
      <dgm:t>
        <a:bodyPr/>
        <a:lstStyle/>
        <a:p>
          <a:endParaRPr lang="en-GB" b="1"/>
        </a:p>
      </dgm:t>
    </dgm:pt>
    <dgm:pt modelId="{41D582E0-C3A2-4FEB-9FFE-B8AF90B0F17E}" type="sibTrans" cxnId="{6690C145-48FE-4BAE-B7BA-1E4F64D7BD5F}">
      <dgm:prSet/>
      <dgm:spPr/>
      <dgm:t>
        <a:bodyPr/>
        <a:lstStyle/>
        <a:p>
          <a:endParaRPr lang="en-GB" b="1"/>
        </a:p>
      </dgm:t>
    </dgm:pt>
    <dgm:pt modelId="{84A742F9-D37E-48BA-AC55-C19E24DEA960}">
      <dgm:prSet phldrT="[Text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</dgm:spPr>
      <dgm:t>
        <a:bodyPr/>
        <a:lstStyle/>
        <a:p>
          <a:r>
            <a:rPr lang="en-GB" b="1" dirty="0">
              <a:solidFill>
                <a:schemeClr val="tx1"/>
              </a:solidFill>
            </a:rPr>
            <a:t>Video Games and</a:t>
          </a:r>
        </a:p>
        <a:p>
          <a:r>
            <a:rPr lang="en-GB" b="1" dirty="0">
              <a:solidFill>
                <a:schemeClr val="tx1"/>
              </a:solidFill>
            </a:rPr>
            <a:t>e-Sports</a:t>
          </a:r>
        </a:p>
      </dgm:t>
    </dgm:pt>
    <dgm:pt modelId="{8FC96048-363B-4EF9-80A5-F350A84D2A46}" type="parTrans" cxnId="{7F6E0FE1-213E-4627-ABDF-B645717C9133}">
      <dgm:prSet/>
      <dgm:spPr/>
      <dgm:t>
        <a:bodyPr/>
        <a:lstStyle/>
        <a:p>
          <a:endParaRPr lang="en-GB" b="1"/>
        </a:p>
      </dgm:t>
    </dgm:pt>
    <dgm:pt modelId="{A488D0DB-47D6-43F5-9594-4F11A2C11AAE}" type="sibTrans" cxnId="{7F6E0FE1-213E-4627-ABDF-B645717C9133}">
      <dgm:prSet/>
      <dgm:spPr/>
      <dgm:t>
        <a:bodyPr/>
        <a:lstStyle/>
        <a:p>
          <a:endParaRPr lang="en-GB" b="1"/>
        </a:p>
      </dgm:t>
    </dgm:pt>
    <dgm:pt modelId="{8E68C3C6-018E-4DCE-A338-342EC5ADD3DA}">
      <dgm:prSet phldrT="[Text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</dgm:spPr>
      <dgm:t>
        <a:bodyPr/>
        <a:lstStyle/>
        <a:p>
          <a:r>
            <a:rPr lang="en-GB" b="1" dirty="0">
              <a:solidFill>
                <a:schemeClr val="tx1"/>
              </a:solidFill>
            </a:rPr>
            <a:t>Virtual Reality and Augmented Reality</a:t>
          </a:r>
        </a:p>
      </dgm:t>
    </dgm:pt>
    <dgm:pt modelId="{F117D2D0-D8D3-4B61-83AC-62BCD4C2CAC3}" type="parTrans" cxnId="{B58B22B0-6BFE-47C2-8A25-2155CB17637F}">
      <dgm:prSet/>
      <dgm:spPr/>
      <dgm:t>
        <a:bodyPr/>
        <a:lstStyle/>
        <a:p>
          <a:endParaRPr lang="en-GB" b="1"/>
        </a:p>
      </dgm:t>
    </dgm:pt>
    <dgm:pt modelId="{E505DD09-97F0-4ED2-BD4B-AF78A7E9C7C4}" type="sibTrans" cxnId="{B58B22B0-6BFE-47C2-8A25-2155CB17637F}">
      <dgm:prSet/>
      <dgm:spPr/>
      <dgm:t>
        <a:bodyPr/>
        <a:lstStyle/>
        <a:p>
          <a:endParaRPr lang="en-GB" b="1"/>
        </a:p>
      </dgm:t>
    </dgm:pt>
    <dgm:pt modelId="{BB494E87-C292-458F-B55B-FEA152E7DE84}">
      <dgm:prSet phldrT="[Text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</dgm:spPr>
      <dgm:t>
        <a:bodyPr/>
        <a:lstStyle/>
        <a:p>
          <a:r>
            <a:rPr lang="en-GB" b="1" dirty="0">
              <a:solidFill>
                <a:schemeClr val="tx1"/>
              </a:solidFill>
            </a:rPr>
            <a:t>Internet Advertising</a:t>
          </a:r>
        </a:p>
      </dgm:t>
    </dgm:pt>
    <dgm:pt modelId="{50E47943-48AE-4EAB-B44D-0DD49567214F}" type="parTrans" cxnId="{91FAEA9C-FC64-4CE4-B318-D1771FD775D0}">
      <dgm:prSet/>
      <dgm:spPr/>
      <dgm:t>
        <a:bodyPr/>
        <a:lstStyle/>
        <a:p>
          <a:endParaRPr lang="en-GB" b="1"/>
        </a:p>
      </dgm:t>
    </dgm:pt>
    <dgm:pt modelId="{399D3AA9-C54F-43F5-A437-B64C2EF0ACC8}" type="sibTrans" cxnId="{91FAEA9C-FC64-4CE4-B318-D1771FD775D0}">
      <dgm:prSet/>
      <dgm:spPr/>
      <dgm:t>
        <a:bodyPr/>
        <a:lstStyle/>
        <a:p>
          <a:endParaRPr lang="en-GB" b="1"/>
        </a:p>
      </dgm:t>
    </dgm:pt>
    <dgm:pt modelId="{3F2612D9-316D-4C92-BAE4-624AF9197070}">
      <dgm:prSet phldrT="[Text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</dgm:spPr>
      <dgm:t>
        <a:bodyPr/>
        <a:lstStyle/>
        <a:p>
          <a:r>
            <a:rPr lang="en-GB" b="1" dirty="0">
              <a:solidFill>
                <a:schemeClr val="tx1"/>
              </a:solidFill>
            </a:rPr>
            <a:t>Metaverse</a:t>
          </a:r>
        </a:p>
      </dgm:t>
    </dgm:pt>
    <dgm:pt modelId="{5786812C-FF86-441C-85D0-9A5979C31155}" type="parTrans" cxnId="{3F1502DA-28CB-459F-930E-7AF8F7F2D122}">
      <dgm:prSet/>
      <dgm:spPr/>
      <dgm:t>
        <a:bodyPr/>
        <a:lstStyle/>
        <a:p>
          <a:endParaRPr lang="en-GB" b="1"/>
        </a:p>
      </dgm:t>
    </dgm:pt>
    <dgm:pt modelId="{9F0A6C28-D493-4F36-8041-A0FD1898FCAE}" type="sibTrans" cxnId="{3F1502DA-28CB-459F-930E-7AF8F7F2D122}">
      <dgm:prSet/>
      <dgm:spPr/>
      <dgm:t>
        <a:bodyPr/>
        <a:lstStyle/>
        <a:p>
          <a:endParaRPr lang="en-GB" b="1"/>
        </a:p>
      </dgm:t>
    </dgm:pt>
    <dgm:pt modelId="{98D39DD5-8CBC-433C-B1F7-0C3D27A8A870}">
      <dgm:prSet phldrT="[Text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</dgm:spPr>
      <dgm:t>
        <a:bodyPr/>
        <a:lstStyle/>
        <a:p>
          <a:r>
            <a:rPr lang="en-GB" b="1" dirty="0">
              <a:solidFill>
                <a:schemeClr val="tx1"/>
              </a:solidFill>
            </a:rPr>
            <a:t>Audio, Music, Radio, and Podcasts</a:t>
          </a:r>
        </a:p>
      </dgm:t>
    </dgm:pt>
    <dgm:pt modelId="{8D340939-5CDD-467A-B60C-3E7FE78A22D3}" type="parTrans" cxnId="{B8AF1944-637E-417F-B54F-3CC0606CD691}">
      <dgm:prSet/>
      <dgm:spPr/>
      <dgm:t>
        <a:bodyPr/>
        <a:lstStyle/>
        <a:p>
          <a:endParaRPr lang="en-GB" b="1"/>
        </a:p>
      </dgm:t>
    </dgm:pt>
    <dgm:pt modelId="{DC024CC8-8F22-4804-AEDD-7DAD86EBED7F}" type="sibTrans" cxnId="{B8AF1944-637E-417F-B54F-3CC0606CD691}">
      <dgm:prSet/>
      <dgm:spPr/>
      <dgm:t>
        <a:bodyPr/>
        <a:lstStyle/>
        <a:p>
          <a:endParaRPr lang="en-GB" b="1"/>
        </a:p>
      </dgm:t>
    </dgm:pt>
    <dgm:pt modelId="{D6F14A42-87B5-4C93-9559-4B8696BE4E19}">
      <dgm:prSet phldrT="[Text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</dgm:spPr>
      <dgm:t>
        <a:bodyPr/>
        <a:lstStyle/>
        <a:p>
          <a:r>
            <a:rPr lang="en-GB" b="1" dirty="0">
              <a:solidFill>
                <a:schemeClr val="tx1"/>
              </a:solidFill>
            </a:rPr>
            <a:t>Newspapers, Consumer Magazines and Books</a:t>
          </a:r>
        </a:p>
      </dgm:t>
    </dgm:pt>
    <dgm:pt modelId="{AC78B1DD-5B18-4E58-9172-E139386258E8}" type="parTrans" cxnId="{0DD15C58-D80B-41AB-8650-6FE354524F0D}">
      <dgm:prSet/>
      <dgm:spPr/>
      <dgm:t>
        <a:bodyPr/>
        <a:lstStyle/>
        <a:p>
          <a:endParaRPr lang="en-GB" b="1"/>
        </a:p>
      </dgm:t>
    </dgm:pt>
    <dgm:pt modelId="{E9956BD6-E83C-4D26-8E73-E1565F14A534}" type="sibTrans" cxnId="{0DD15C58-D80B-41AB-8650-6FE354524F0D}">
      <dgm:prSet/>
      <dgm:spPr/>
      <dgm:t>
        <a:bodyPr/>
        <a:lstStyle/>
        <a:p>
          <a:endParaRPr lang="en-GB" b="1"/>
        </a:p>
      </dgm:t>
    </dgm:pt>
    <dgm:pt modelId="{9FD5B006-D653-4AB1-B95A-E71E8E96760C}">
      <dgm:prSet phldrT="[Text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</dgm:spPr>
      <dgm:t>
        <a:bodyPr/>
        <a:lstStyle/>
        <a:p>
          <a:r>
            <a:rPr lang="en-GB" b="1" dirty="0">
              <a:solidFill>
                <a:schemeClr val="tx1"/>
              </a:solidFill>
            </a:rPr>
            <a:t>Out-of-Home Advertising</a:t>
          </a:r>
        </a:p>
      </dgm:t>
    </dgm:pt>
    <dgm:pt modelId="{99718C11-2FE9-45DB-8621-D7349C77353D}" type="parTrans" cxnId="{09AC96E1-745D-4E5E-8858-AF552F51A33A}">
      <dgm:prSet/>
      <dgm:spPr/>
      <dgm:t>
        <a:bodyPr/>
        <a:lstStyle/>
        <a:p>
          <a:endParaRPr lang="en-GB" b="1"/>
        </a:p>
      </dgm:t>
    </dgm:pt>
    <dgm:pt modelId="{978A99F8-70B3-498F-95A5-AFCB7FE19585}" type="sibTrans" cxnId="{09AC96E1-745D-4E5E-8858-AF552F51A33A}">
      <dgm:prSet/>
      <dgm:spPr/>
      <dgm:t>
        <a:bodyPr/>
        <a:lstStyle/>
        <a:p>
          <a:endParaRPr lang="en-GB" b="1"/>
        </a:p>
      </dgm:t>
    </dgm:pt>
    <dgm:pt modelId="{05989BD9-9BA8-4A81-A19D-5F75BE83DF5E}">
      <dgm:prSet phldrT="[Text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</dgm:spPr>
      <dgm:t>
        <a:bodyPr/>
        <a:lstStyle/>
        <a:p>
          <a:r>
            <a:rPr lang="en-GB" b="1" dirty="0">
              <a:solidFill>
                <a:schemeClr val="tx1"/>
              </a:solidFill>
            </a:rPr>
            <a:t>Over-the-Top (OTT) Video</a:t>
          </a:r>
        </a:p>
      </dgm:t>
    </dgm:pt>
    <dgm:pt modelId="{65C0FB0B-188A-4408-9E68-13CC60E23462}" type="parTrans" cxnId="{EF5B5CC7-0269-4059-B41A-FE4922B11753}">
      <dgm:prSet/>
      <dgm:spPr/>
      <dgm:t>
        <a:bodyPr/>
        <a:lstStyle/>
        <a:p>
          <a:endParaRPr lang="en-GB" b="1"/>
        </a:p>
      </dgm:t>
    </dgm:pt>
    <dgm:pt modelId="{FCF9B46D-B3F2-483D-9934-B68FC1D0B393}" type="sibTrans" cxnId="{EF5B5CC7-0269-4059-B41A-FE4922B11753}">
      <dgm:prSet/>
      <dgm:spPr/>
      <dgm:t>
        <a:bodyPr/>
        <a:lstStyle/>
        <a:p>
          <a:endParaRPr lang="en-GB" b="1"/>
        </a:p>
      </dgm:t>
    </dgm:pt>
    <dgm:pt modelId="{1D6CECCE-D0D1-4239-A88B-BAC4FBFC750B}">
      <dgm:prSet phldrT="[Text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</dgm:spPr>
      <dgm:t>
        <a:bodyPr/>
        <a:lstStyle/>
        <a:p>
          <a:r>
            <a:rPr lang="en-GB" b="1">
              <a:solidFill>
                <a:schemeClr val="tx1"/>
              </a:solidFill>
            </a:rPr>
            <a:t>Social Media</a:t>
          </a:r>
          <a:endParaRPr lang="en-GB" b="1" dirty="0">
            <a:solidFill>
              <a:schemeClr val="tx1"/>
            </a:solidFill>
          </a:endParaRPr>
        </a:p>
      </dgm:t>
    </dgm:pt>
    <dgm:pt modelId="{B242EA7E-877D-49FB-9CDF-0752F4AA7105}" type="parTrans" cxnId="{A43A2431-CF56-4180-AF85-D3C60B37234A}">
      <dgm:prSet/>
      <dgm:spPr/>
      <dgm:t>
        <a:bodyPr/>
        <a:lstStyle/>
        <a:p>
          <a:endParaRPr lang="en-GB" b="1"/>
        </a:p>
      </dgm:t>
    </dgm:pt>
    <dgm:pt modelId="{C81F08F9-B419-439A-9634-93864E90C8D9}" type="sibTrans" cxnId="{A43A2431-CF56-4180-AF85-D3C60B37234A}">
      <dgm:prSet/>
      <dgm:spPr/>
      <dgm:t>
        <a:bodyPr/>
        <a:lstStyle/>
        <a:p>
          <a:endParaRPr lang="en-GB" b="1"/>
        </a:p>
      </dgm:t>
    </dgm:pt>
    <dgm:pt modelId="{C40D8268-7336-4A89-85D8-266A3B6D4E42}">
      <dgm:prSet phldrT="[Text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</dgm:spPr>
      <dgm:t>
        <a:bodyPr/>
        <a:lstStyle/>
        <a:p>
          <a:r>
            <a:rPr lang="en-GB" b="1">
              <a:solidFill>
                <a:schemeClr val="tx1"/>
              </a:solidFill>
            </a:rPr>
            <a:t>Internet access and data consumption</a:t>
          </a:r>
          <a:endParaRPr lang="en-GB" b="1" dirty="0">
            <a:solidFill>
              <a:schemeClr val="tx1"/>
            </a:solidFill>
          </a:endParaRPr>
        </a:p>
      </dgm:t>
    </dgm:pt>
    <dgm:pt modelId="{5BB602D1-057E-4CC0-9249-F92A5428336D}" type="parTrans" cxnId="{D2FFFD89-AD48-40CA-8224-494EE04770C2}">
      <dgm:prSet/>
      <dgm:spPr/>
      <dgm:t>
        <a:bodyPr/>
        <a:lstStyle/>
        <a:p>
          <a:endParaRPr lang="en-GB" b="1"/>
        </a:p>
      </dgm:t>
    </dgm:pt>
    <dgm:pt modelId="{52786C31-7A62-499B-B920-1A01AB6982F9}" type="sibTrans" cxnId="{D2FFFD89-AD48-40CA-8224-494EE04770C2}">
      <dgm:prSet/>
      <dgm:spPr/>
      <dgm:t>
        <a:bodyPr/>
        <a:lstStyle/>
        <a:p>
          <a:endParaRPr lang="en-GB" b="1"/>
        </a:p>
      </dgm:t>
    </dgm:pt>
    <dgm:pt modelId="{9753FD60-4C53-4FDB-B561-6CDB0D889C6E}" type="pres">
      <dgm:prSet presAssocID="{EED2E835-AA76-4049-A8FB-DF4E1E51D485}" presName="theList" presStyleCnt="0">
        <dgm:presLayoutVars>
          <dgm:dir/>
          <dgm:animLvl val="lvl"/>
          <dgm:resizeHandles val="exact"/>
        </dgm:presLayoutVars>
      </dgm:prSet>
      <dgm:spPr/>
    </dgm:pt>
    <dgm:pt modelId="{27C0CDFA-2570-44E0-A833-066542C54D54}" type="pres">
      <dgm:prSet presAssocID="{98D39DD5-8CBC-433C-B1F7-0C3D27A8A870}" presName="compNode" presStyleCnt="0"/>
      <dgm:spPr/>
    </dgm:pt>
    <dgm:pt modelId="{281D0177-EAD5-414D-8CCF-89CD9BF6F628}" type="pres">
      <dgm:prSet presAssocID="{98D39DD5-8CBC-433C-B1F7-0C3D27A8A870}" presName="aNode" presStyleLbl="bgShp" presStyleIdx="0" presStyleCnt="12" custLinFactNeighborX="957"/>
      <dgm:spPr/>
    </dgm:pt>
    <dgm:pt modelId="{717C9B75-7D42-4191-92F6-49A8AEE39F25}" type="pres">
      <dgm:prSet presAssocID="{98D39DD5-8CBC-433C-B1F7-0C3D27A8A870}" presName="textNode" presStyleLbl="bgShp" presStyleIdx="0" presStyleCnt="12"/>
      <dgm:spPr/>
    </dgm:pt>
    <dgm:pt modelId="{227D5018-B888-4E42-9592-9AE913001790}" type="pres">
      <dgm:prSet presAssocID="{98D39DD5-8CBC-433C-B1F7-0C3D27A8A870}" presName="compChildNode" presStyleCnt="0"/>
      <dgm:spPr/>
    </dgm:pt>
    <dgm:pt modelId="{0F9A6EF4-7832-478B-96CD-409C7EC438E6}" type="pres">
      <dgm:prSet presAssocID="{98D39DD5-8CBC-433C-B1F7-0C3D27A8A870}" presName="theInnerList" presStyleCnt="0"/>
      <dgm:spPr/>
    </dgm:pt>
    <dgm:pt modelId="{BB29BFE9-EB57-4FD1-9DFE-EBCE5D3CFEC9}" type="pres">
      <dgm:prSet presAssocID="{98D39DD5-8CBC-433C-B1F7-0C3D27A8A870}" presName="aSpace" presStyleCnt="0"/>
      <dgm:spPr/>
    </dgm:pt>
    <dgm:pt modelId="{F3A44CB0-6853-4696-97A3-140CA876C4D4}" type="pres">
      <dgm:prSet presAssocID="{59A4212F-BB45-4046-B8E5-6CBBC137D0E5}" presName="compNode" presStyleCnt="0"/>
      <dgm:spPr/>
    </dgm:pt>
    <dgm:pt modelId="{9223FFF2-DDD3-4F55-9F48-2D70DE9C99F9}" type="pres">
      <dgm:prSet presAssocID="{59A4212F-BB45-4046-B8E5-6CBBC137D0E5}" presName="aNode" presStyleLbl="bgShp" presStyleIdx="1" presStyleCnt="12" custLinFactNeighborX="-161" custLinFactNeighborY="0"/>
      <dgm:spPr/>
    </dgm:pt>
    <dgm:pt modelId="{27C9B428-DFC7-48D6-ADC5-57E96FB96E3F}" type="pres">
      <dgm:prSet presAssocID="{59A4212F-BB45-4046-B8E5-6CBBC137D0E5}" presName="textNode" presStyleLbl="bgShp" presStyleIdx="1" presStyleCnt="12"/>
      <dgm:spPr/>
    </dgm:pt>
    <dgm:pt modelId="{EA96F239-CC84-43A9-8D92-62ADAEE032B7}" type="pres">
      <dgm:prSet presAssocID="{59A4212F-BB45-4046-B8E5-6CBBC137D0E5}" presName="compChildNode" presStyleCnt="0"/>
      <dgm:spPr/>
    </dgm:pt>
    <dgm:pt modelId="{69B2CDB5-DE24-48CF-A4C7-E34FE462CB03}" type="pres">
      <dgm:prSet presAssocID="{59A4212F-BB45-4046-B8E5-6CBBC137D0E5}" presName="theInnerList" presStyleCnt="0"/>
      <dgm:spPr/>
    </dgm:pt>
    <dgm:pt modelId="{3A48F0C4-6A72-4E4E-824D-79D0CAE619E1}" type="pres">
      <dgm:prSet presAssocID="{59A4212F-BB45-4046-B8E5-6CBBC137D0E5}" presName="aSpace" presStyleCnt="0"/>
      <dgm:spPr/>
    </dgm:pt>
    <dgm:pt modelId="{C731CF81-6522-4203-BC8A-61D2DE3953FF}" type="pres">
      <dgm:prSet presAssocID="{C40D8268-7336-4A89-85D8-266A3B6D4E42}" presName="compNode" presStyleCnt="0"/>
      <dgm:spPr/>
    </dgm:pt>
    <dgm:pt modelId="{27A81297-EAAF-4ED8-B91F-BEBCBC14D4CD}" type="pres">
      <dgm:prSet presAssocID="{C40D8268-7336-4A89-85D8-266A3B6D4E42}" presName="aNode" presStyleLbl="bgShp" presStyleIdx="2" presStyleCnt="12"/>
      <dgm:spPr/>
    </dgm:pt>
    <dgm:pt modelId="{FDD1D18D-C812-40E7-8FAA-ADFEA3E93679}" type="pres">
      <dgm:prSet presAssocID="{C40D8268-7336-4A89-85D8-266A3B6D4E42}" presName="textNode" presStyleLbl="bgShp" presStyleIdx="2" presStyleCnt="12"/>
      <dgm:spPr/>
    </dgm:pt>
    <dgm:pt modelId="{2DCC9096-313C-402E-89D2-06E5210001B0}" type="pres">
      <dgm:prSet presAssocID="{C40D8268-7336-4A89-85D8-266A3B6D4E42}" presName="compChildNode" presStyleCnt="0"/>
      <dgm:spPr/>
    </dgm:pt>
    <dgm:pt modelId="{B69F9DAB-DFFE-4B8C-8EF3-AA9EF97AB8AD}" type="pres">
      <dgm:prSet presAssocID="{C40D8268-7336-4A89-85D8-266A3B6D4E42}" presName="theInnerList" presStyleCnt="0"/>
      <dgm:spPr/>
    </dgm:pt>
    <dgm:pt modelId="{6FE438F1-9899-4724-817C-94F5BF8F7521}" type="pres">
      <dgm:prSet presAssocID="{C40D8268-7336-4A89-85D8-266A3B6D4E42}" presName="aSpace" presStyleCnt="0"/>
      <dgm:spPr/>
    </dgm:pt>
    <dgm:pt modelId="{132359F4-3B35-4540-BFEC-F2D41A4351FC}" type="pres">
      <dgm:prSet presAssocID="{BB494E87-C292-458F-B55B-FEA152E7DE84}" presName="compNode" presStyleCnt="0"/>
      <dgm:spPr/>
    </dgm:pt>
    <dgm:pt modelId="{2D2543E2-6ED7-4F2B-902E-22664972001B}" type="pres">
      <dgm:prSet presAssocID="{BB494E87-C292-458F-B55B-FEA152E7DE84}" presName="aNode" presStyleLbl="bgShp" presStyleIdx="3" presStyleCnt="12" custLinFactNeighborX="-547"/>
      <dgm:spPr/>
    </dgm:pt>
    <dgm:pt modelId="{E6DB7329-7BC4-4A44-A5CB-A5FDFE6FC1BA}" type="pres">
      <dgm:prSet presAssocID="{BB494E87-C292-458F-B55B-FEA152E7DE84}" presName="textNode" presStyleLbl="bgShp" presStyleIdx="3" presStyleCnt="12"/>
      <dgm:spPr/>
    </dgm:pt>
    <dgm:pt modelId="{5F0153F6-A170-4010-9807-80739F753FD8}" type="pres">
      <dgm:prSet presAssocID="{BB494E87-C292-458F-B55B-FEA152E7DE84}" presName="compChildNode" presStyleCnt="0"/>
      <dgm:spPr/>
    </dgm:pt>
    <dgm:pt modelId="{73955EAE-3C0D-4417-BEE4-EC0F9DAF272C}" type="pres">
      <dgm:prSet presAssocID="{BB494E87-C292-458F-B55B-FEA152E7DE84}" presName="theInnerList" presStyleCnt="0"/>
      <dgm:spPr/>
    </dgm:pt>
    <dgm:pt modelId="{61BBFAE3-2ECD-40DF-8A4C-DE9E7EB928E9}" type="pres">
      <dgm:prSet presAssocID="{BB494E87-C292-458F-B55B-FEA152E7DE84}" presName="aSpace" presStyleCnt="0"/>
      <dgm:spPr/>
    </dgm:pt>
    <dgm:pt modelId="{F642163C-A739-47B5-BC23-7D91A1974735}" type="pres">
      <dgm:prSet presAssocID="{3F2612D9-316D-4C92-BAE4-624AF9197070}" presName="compNode" presStyleCnt="0"/>
      <dgm:spPr/>
    </dgm:pt>
    <dgm:pt modelId="{F776ECD2-6446-4981-939E-5530589A1239}" type="pres">
      <dgm:prSet presAssocID="{3F2612D9-316D-4C92-BAE4-624AF9197070}" presName="aNode" presStyleLbl="bgShp" presStyleIdx="4" presStyleCnt="12"/>
      <dgm:spPr/>
    </dgm:pt>
    <dgm:pt modelId="{F94CF328-E93F-4B22-A724-E3D7C03AC9D8}" type="pres">
      <dgm:prSet presAssocID="{3F2612D9-316D-4C92-BAE4-624AF9197070}" presName="textNode" presStyleLbl="bgShp" presStyleIdx="4" presStyleCnt="12"/>
      <dgm:spPr/>
    </dgm:pt>
    <dgm:pt modelId="{0741FD3F-3DCA-4F6F-8ED2-F11F6698D170}" type="pres">
      <dgm:prSet presAssocID="{3F2612D9-316D-4C92-BAE4-624AF9197070}" presName="compChildNode" presStyleCnt="0"/>
      <dgm:spPr/>
    </dgm:pt>
    <dgm:pt modelId="{28161C44-A323-4189-A8B5-D51480B17F24}" type="pres">
      <dgm:prSet presAssocID="{3F2612D9-316D-4C92-BAE4-624AF9197070}" presName="theInnerList" presStyleCnt="0"/>
      <dgm:spPr/>
    </dgm:pt>
    <dgm:pt modelId="{DD1F28AD-BA80-43CB-82BB-6DAFC2EFF7FA}" type="pres">
      <dgm:prSet presAssocID="{3F2612D9-316D-4C92-BAE4-624AF9197070}" presName="aSpace" presStyleCnt="0"/>
      <dgm:spPr/>
    </dgm:pt>
    <dgm:pt modelId="{0F7C824F-D7C2-40FF-AF66-5972EB651177}" type="pres">
      <dgm:prSet presAssocID="{D6F14A42-87B5-4C93-9559-4B8696BE4E19}" presName="compNode" presStyleCnt="0"/>
      <dgm:spPr/>
    </dgm:pt>
    <dgm:pt modelId="{2BDA8934-F2A9-4D44-B181-7CDFC9A1FFB1}" type="pres">
      <dgm:prSet presAssocID="{D6F14A42-87B5-4C93-9559-4B8696BE4E19}" presName="aNode" presStyleLbl="bgShp" presStyleIdx="5" presStyleCnt="12"/>
      <dgm:spPr/>
    </dgm:pt>
    <dgm:pt modelId="{4AA881C2-727D-4083-B16A-71B1E832B220}" type="pres">
      <dgm:prSet presAssocID="{D6F14A42-87B5-4C93-9559-4B8696BE4E19}" presName="textNode" presStyleLbl="bgShp" presStyleIdx="5" presStyleCnt="12"/>
      <dgm:spPr/>
    </dgm:pt>
    <dgm:pt modelId="{ECDA59D5-0D85-4C3F-9F24-371615234144}" type="pres">
      <dgm:prSet presAssocID="{D6F14A42-87B5-4C93-9559-4B8696BE4E19}" presName="compChildNode" presStyleCnt="0"/>
      <dgm:spPr/>
    </dgm:pt>
    <dgm:pt modelId="{1442598C-5059-4780-9075-7F132AF5888A}" type="pres">
      <dgm:prSet presAssocID="{D6F14A42-87B5-4C93-9559-4B8696BE4E19}" presName="theInnerList" presStyleCnt="0"/>
      <dgm:spPr/>
    </dgm:pt>
    <dgm:pt modelId="{69649864-2DAE-481F-87CC-C951A8A2D805}" type="pres">
      <dgm:prSet presAssocID="{D6F14A42-87B5-4C93-9559-4B8696BE4E19}" presName="aSpace" presStyleCnt="0"/>
      <dgm:spPr/>
    </dgm:pt>
    <dgm:pt modelId="{8A239C2C-9D3A-45CB-B1AE-3D8AD710CECD}" type="pres">
      <dgm:prSet presAssocID="{9FD5B006-D653-4AB1-B95A-E71E8E96760C}" presName="compNode" presStyleCnt="0"/>
      <dgm:spPr/>
    </dgm:pt>
    <dgm:pt modelId="{BE077486-2023-4850-9DF5-95421E9AE0FF}" type="pres">
      <dgm:prSet presAssocID="{9FD5B006-D653-4AB1-B95A-E71E8E96760C}" presName="aNode" presStyleLbl="bgShp" presStyleIdx="6" presStyleCnt="12"/>
      <dgm:spPr/>
    </dgm:pt>
    <dgm:pt modelId="{8E32ACE7-468D-48C6-BFB2-F6BFC5E4E332}" type="pres">
      <dgm:prSet presAssocID="{9FD5B006-D653-4AB1-B95A-E71E8E96760C}" presName="textNode" presStyleLbl="bgShp" presStyleIdx="6" presStyleCnt="12"/>
      <dgm:spPr/>
    </dgm:pt>
    <dgm:pt modelId="{6103555F-238C-467E-8E38-CFFAE7DB7CD9}" type="pres">
      <dgm:prSet presAssocID="{9FD5B006-D653-4AB1-B95A-E71E8E96760C}" presName="compChildNode" presStyleCnt="0"/>
      <dgm:spPr/>
    </dgm:pt>
    <dgm:pt modelId="{912686B8-6210-481D-9350-E838CFCFD0E4}" type="pres">
      <dgm:prSet presAssocID="{9FD5B006-D653-4AB1-B95A-E71E8E96760C}" presName="theInnerList" presStyleCnt="0"/>
      <dgm:spPr/>
    </dgm:pt>
    <dgm:pt modelId="{F6250169-3E52-4081-9E94-FBF33492D0B7}" type="pres">
      <dgm:prSet presAssocID="{9FD5B006-D653-4AB1-B95A-E71E8E96760C}" presName="aSpace" presStyleCnt="0"/>
      <dgm:spPr/>
    </dgm:pt>
    <dgm:pt modelId="{CCB97D57-BB5B-46E1-95C4-2EBBD96E510C}" type="pres">
      <dgm:prSet presAssocID="{05989BD9-9BA8-4A81-A19D-5F75BE83DF5E}" presName="compNode" presStyleCnt="0"/>
      <dgm:spPr/>
    </dgm:pt>
    <dgm:pt modelId="{B86CB3AA-E67B-4C40-BA2E-92489D130293}" type="pres">
      <dgm:prSet presAssocID="{05989BD9-9BA8-4A81-A19D-5F75BE83DF5E}" presName="aNode" presStyleLbl="bgShp" presStyleIdx="7" presStyleCnt="12"/>
      <dgm:spPr/>
    </dgm:pt>
    <dgm:pt modelId="{29904EA0-977E-4C09-8D6A-2DD09F6757E0}" type="pres">
      <dgm:prSet presAssocID="{05989BD9-9BA8-4A81-A19D-5F75BE83DF5E}" presName="textNode" presStyleLbl="bgShp" presStyleIdx="7" presStyleCnt="12"/>
      <dgm:spPr/>
    </dgm:pt>
    <dgm:pt modelId="{AB4143DE-FF6F-4C47-9912-26245561C452}" type="pres">
      <dgm:prSet presAssocID="{05989BD9-9BA8-4A81-A19D-5F75BE83DF5E}" presName="compChildNode" presStyleCnt="0"/>
      <dgm:spPr/>
    </dgm:pt>
    <dgm:pt modelId="{AD38C088-0981-48C9-AE91-963E5ABB4CD8}" type="pres">
      <dgm:prSet presAssocID="{05989BD9-9BA8-4A81-A19D-5F75BE83DF5E}" presName="theInnerList" presStyleCnt="0"/>
      <dgm:spPr/>
    </dgm:pt>
    <dgm:pt modelId="{163503BB-35C4-44CC-9B59-8CA8A5621027}" type="pres">
      <dgm:prSet presAssocID="{05989BD9-9BA8-4A81-A19D-5F75BE83DF5E}" presName="aSpace" presStyleCnt="0"/>
      <dgm:spPr/>
    </dgm:pt>
    <dgm:pt modelId="{C6EA004C-6C3D-4B98-8ECF-EFBD104667E2}" type="pres">
      <dgm:prSet presAssocID="{1D6CECCE-D0D1-4239-A88B-BAC4FBFC750B}" presName="compNode" presStyleCnt="0"/>
      <dgm:spPr/>
    </dgm:pt>
    <dgm:pt modelId="{29440B3C-F378-4572-9D0B-2FE614C0BB79}" type="pres">
      <dgm:prSet presAssocID="{1D6CECCE-D0D1-4239-A88B-BAC4FBFC750B}" presName="aNode" presStyleLbl="bgShp" presStyleIdx="8" presStyleCnt="12"/>
      <dgm:spPr/>
    </dgm:pt>
    <dgm:pt modelId="{3BBAECAA-44ED-4AFD-BB2F-E2E0BFA6641E}" type="pres">
      <dgm:prSet presAssocID="{1D6CECCE-D0D1-4239-A88B-BAC4FBFC750B}" presName="textNode" presStyleLbl="bgShp" presStyleIdx="8" presStyleCnt="12"/>
      <dgm:spPr/>
    </dgm:pt>
    <dgm:pt modelId="{C7DAECD6-EC98-42E6-A3D3-AC7701126CBD}" type="pres">
      <dgm:prSet presAssocID="{1D6CECCE-D0D1-4239-A88B-BAC4FBFC750B}" presName="compChildNode" presStyleCnt="0"/>
      <dgm:spPr/>
    </dgm:pt>
    <dgm:pt modelId="{00F00F8A-C183-446F-BAA7-CFEFE4723CFA}" type="pres">
      <dgm:prSet presAssocID="{1D6CECCE-D0D1-4239-A88B-BAC4FBFC750B}" presName="theInnerList" presStyleCnt="0"/>
      <dgm:spPr/>
    </dgm:pt>
    <dgm:pt modelId="{E52FCCC7-7608-400A-82BF-1941BA279308}" type="pres">
      <dgm:prSet presAssocID="{1D6CECCE-D0D1-4239-A88B-BAC4FBFC750B}" presName="aSpace" presStyleCnt="0"/>
      <dgm:spPr/>
    </dgm:pt>
    <dgm:pt modelId="{8517CAEE-E372-4A19-AA05-E467024F5179}" type="pres">
      <dgm:prSet presAssocID="{AEAFDF43-EEE4-4FEF-B9EB-91CB2C4FB3B6}" presName="compNode" presStyleCnt="0"/>
      <dgm:spPr/>
    </dgm:pt>
    <dgm:pt modelId="{14D3D270-236B-42FA-9CE6-86DECC68329E}" type="pres">
      <dgm:prSet presAssocID="{AEAFDF43-EEE4-4FEF-B9EB-91CB2C4FB3B6}" presName="aNode" presStyleLbl="bgShp" presStyleIdx="9" presStyleCnt="12" custLinFactNeighborY="582"/>
      <dgm:spPr/>
    </dgm:pt>
    <dgm:pt modelId="{5D1BADA6-196F-458D-820D-603D0610650A}" type="pres">
      <dgm:prSet presAssocID="{AEAFDF43-EEE4-4FEF-B9EB-91CB2C4FB3B6}" presName="textNode" presStyleLbl="bgShp" presStyleIdx="9" presStyleCnt="12"/>
      <dgm:spPr/>
    </dgm:pt>
    <dgm:pt modelId="{43974291-E0D2-4A6E-BF41-0F1020E1CC71}" type="pres">
      <dgm:prSet presAssocID="{AEAFDF43-EEE4-4FEF-B9EB-91CB2C4FB3B6}" presName="compChildNode" presStyleCnt="0"/>
      <dgm:spPr/>
    </dgm:pt>
    <dgm:pt modelId="{BDAC4EFD-6613-4A34-B36A-62CDE362C58C}" type="pres">
      <dgm:prSet presAssocID="{AEAFDF43-EEE4-4FEF-B9EB-91CB2C4FB3B6}" presName="theInnerList" presStyleCnt="0"/>
      <dgm:spPr/>
    </dgm:pt>
    <dgm:pt modelId="{5FDF987F-ACDA-4818-8BD4-1BF4A4E65917}" type="pres">
      <dgm:prSet presAssocID="{AEAFDF43-EEE4-4FEF-B9EB-91CB2C4FB3B6}" presName="aSpace" presStyleCnt="0"/>
      <dgm:spPr/>
    </dgm:pt>
    <dgm:pt modelId="{33ABA001-989F-40FB-AAAB-ABEA6887A0F9}" type="pres">
      <dgm:prSet presAssocID="{84A742F9-D37E-48BA-AC55-C19E24DEA960}" presName="compNode" presStyleCnt="0"/>
      <dgm:spPr/>
    </dgm:pt>
    <dgm:pt modelId="{E2151CF3-AC76-456B-A877-C88EFFFEE027}" type="pres">
      <dgm:prSet presAssocID="{84A742F9-D37E-48BA-AC55-C19E24DEA960}" presName="aNode" presStyleLbl="bgShp" presStyleIdx="10" presStyleCnt="12"/>
      <dgm:spPr/>
    </dgm:pt>
    <dgm:pt modelId="{472C9640-49A2-4F6E-9606-68E6532F4316}" type="pres">
      <dgm:prSet presAssocID="{84A742F9-D37E-48BA-AC55-C19E24DEA960}" presName="textNode" presStyleLbl="bgShp" presStyleIdx="10" presStyleCnt="12"/>
      <dgm:spPr/>
    </dgm:pt>
    <dgm:pt modelId="{0D9D09B1-C9AA-4365-9EB5-295DF03FA8CE}" type="pres">
      <dgm:prSet presAssocID="{84A742F9-D37E-48BA-AC55-C19E24DEA960}" presName="compChildNode" presStyleCnt="0"/>
      <dgm:spPr/>
    </dgm:pt>
    <dgm:pt modelId="{35C1C5B4-8837-4B57-8C89-3CA799789A4F}" type="pres">
      <dgm:prSet presAssocID="{84A742F9-D37E-48BA-AC55-C19E24DEA960}" presName="theInnerList" presStyleCnt="0"/>
      <dgm:spPr/>
    </dgm:pt>
    <dgm:pt modelId="{25D1E376-9E94-4971-BDFD-14A602292D75}" type="pres">
      <dgm:prSet presAssocID="{84A742F9-D37E-48BA-AC55-C19E24DEA960}" presName="aSpace" presStyleCnt="0"/>
      <dgm:spPr/>
    </dgm:pt>
    <dgm:pt modelId="{C317BBAB-2325-4020-BDE5-6EE16974472E}" type="pres">
      <dgm:prSet presAssocID="{8E68C3C6-018E-4DCE-A338-342EC5ADD3DA}" presName="compNode" presStyleCnt="0"/>
      <dgm:spPr/>
    </dgm:pt>
    <dgm:pt modelId="{44B973E6-E516-420D-8E8A-299366FB7C3B}" type="pres">
      <dgm:prSet presAssocID="{8E68C3C6-018E-4DCE-A338-342EC5ADD3DA}" presName="aNode" presStyleLbl="bgShp" presStyleIdx="11" presStyleCnt="12"/>
      <dgm:spPr/>
    </dgm:pt>
    <dgm:pt modelId="{F13F8286-F043-4080-83AC-929ECE5EF47F}" type="pres">
      <dgm:prSet presAssocID="{8E68C3C6-018E-4DCE-A338-342EC5ADD3DA}" presName="textNode" presStyleLbl="bgShp" presStyleIdx="11" presStyleCnt="12"/>
      <dgm:spPr/>
    </dgm:pt>
    <dgm:pt modelId="{7F48F594-A82F-4652-8FC0-673619D22C3A}" type="pres">
      <dgm:prSet presAssocID="{8E68C3C6-018E-4DCE-A338-342EC5ADD3DA}" presName="compChildNode" presStyleCnt="0"/>
      <dgm:spPr/>
    </dgm:pt>
    <dgm:pt modelId="{10CACDC9-D36C-4A1B-AE11-EB84FB481F0B}" type="pres">
      <dgm:prSet presAssocID="{8E68C3C6-018E-4DCE-A338-342EC5ADD3DA}" presName="theInnerList" presStyleCnt="0"/>
      <dgm:spPr/>
    </dgm:pt>
  </dgm:ptLst>
  <dgm:cxnLst>
    <dgm:cxn modelId="{D6FFDB1B-26B0-427A-98F8-7B8764750820}" type="presOf" srcId="{1D6CECCE-D0D1-4239-A88B-BAC4FBFC750B}" destId="{29440B3C-F378-4572-9D0B-2FE614C0BB79}" srcOrd="0" destOrd="0" presId="urn:microsoft.com/office/officeart/2005/8/layout/lProcess2"/>
    <dgm:cxn modelId="{4D5D3D1F-8B77-4E80-AA20-4AD34D706A40}" type="presOf" srcId="{9FD5B006-D653-4AB1-B95A-E71E8E96760C}" destId="{8E32ACE7-468D-48C6-BFB2-F6BFC5E4E332}" srcOrd="1" destOrd="0" presId="urn:microsoft.com/office/officeart/2005/8/layout/lProcess2"/>
    <dgm:cxn modelId="{E5464B24-7535-492E-8D32-6003F764B77D}" type="presOf" srcId="{84A742F9-D37E-48BA-AC55-C19E24DEA960}" destId="{472C9640-49A2-4F6E-9606-68E6532F4316}" srcOrd="1" destOrd="0" presId="urn:microsoft.com/office/officeart/2005/8/layout/lProcess2"/>
    <dgm:cxn modelId="{062CFC2E-63B0-44C2-A60A-604284373A2A}" type="presOf" srcId="{AEAFDF43-EEE4-4FEF-B9EB-91CB2C4FB3B6}" destId="{14D3D270-236B-42FA-9CE6-86DECC68329E}" srcOrd="0" destOrd="0" presId="urn:microsoft.com/office/officeart/2005/8/layout/lProcess2"/>
    <dgm:cxn modelId="{A43A2431-CF56-4180-AF85-D3C60B37234A}" srcId="{EED2E835-AA76-4049-A8FB-DF4E1E51D485}" destId="{1D6CECCE-D0D1-4239-A88B-BAC4FBFC750B}" srcOrd="8" destOrd="0" parTransId="{B242EA7E-877D-49FB-9CDF-0752F4AA7105}" sibTransId="{C81F08F9-B419-439A-9634-93864E90C8D9}"/>
    <dgm:cxn modelId="{B8AF1944-637E-417F-B54F-3CC0606CD691}" srcId="{EED2E835-AA76-4049-A8FB-DF4E1E51D485}" destId="{98D39DD5-8CBC-433C-B1F7-0C3D27A8A870}" srcOrd="0" destOrd="0" parTransId="{8D340939-5CDD-467A-B60C-3E7FE78A22D3}" sibTransId="{DC024CC8-8F22-4804-AEDD-7DAD86EBED7F}"/>
    <dgm:cxn modelId="{6690C145-48FE-4BAE-B7BA-1E4F64D7BD5F}" srcId="{EED2E835-AA76-4049-A8FB-DF4E1E51D485}" destId="{AEAFDF43-EEE4-4FEF-B9EB-91CB2C4FB3B6}" srcOrd="9" destOrd="0" parTransId="{1FF306E7-B5CD-4AD6-8288-558B008E9905}" sibTransId="{41D582E0-C3A2-4FEB-9FFE-B8AF90B0F17E}"/>
    <dgm:cxn modelId="{A3FD684B-FEF6-42BE-844E-2CEE27227B5C}" type="presOf" srcId="{05989BD9-9BA8-4A81-A19D-5F75BE83DF5E}" destId="{29904EA0-977E-4C09-8D6A-2DD09F6757E0}" srcOrd="1" destOrd="0" presId="urn:microsoft.com/office/officeart/2005/8/layout/lProcess2"/>
    <dgm:cxn modelId="{2875806B-A547-4B4E-92B7-7E127FBF713A}" type="presOf" srcId="{AEAFDF43-EEE4-4FEF-B9EB-91CB2C4FB3B6}" destId="{5D1BADA6-196F-458D-820D-603D0610650A}" srcOrd="1" destOrd="0" presId="urn:microsoft.com/office/officeart/2005/8/layout/lProcess2"/>
    <dgm:cxn modelId="{771E3C4E-7A01-497A-AF51-7447EEE7B9E1}" type="presOf" srcId="{98D39DD5-8CBC-433C-B1F7-0C3D27A8A870}" destId="{717C9B75-7D42-4191-92F6-49A8AEE39F25}" srcOrd="1" destOrd="0" presId="urn:microsoft.com/office/officeart/2005/8/layout/lProcess2"/>
    <dgm:cxn modelId="{59605F73-5F37-49E8-B10D-EF098386E23E}" type="presOf" srcId="{C40D8268-7336-4A89-85D8-266A3B6D4E42}" destId="{FDD1D18D-C812-40E7-8FAA-ADFEA3E93679}" srcOrd="1" destOrd="0" presId="urn:microsoft.com/office/officeart/2005/8/layout/lProcess2"/>
    <dgm:cxn modelId="{0D5B1C54-D1D0-4A3F-84DD-5DAA8DBFB32F}" type="presOf" srcId="{3F2612D9-316D-4C92-BAE4-624AF9197070}" destId="{F94CF328-E93F-4B22-A724-E3D7C03AC9D8}" srcOrd="1" destOrd="0" presId="urn:microsoft.com/office/officeart/2005/8/layout/lProcess2"/>
    <dgm:cxn modelId="{0DD15C58-D80B-41AB-8650-6FE354524F0D}" srcId="{EED2E835-AA76-4049-A8FB-DF4E1E51D485}" destId="{D6F14A42-87B5-4C93-9559-4B8696BE4E19}" srcOrd="5" destOrd="0" parTransId="{AC78B1DD-5B18-4E58-9172-E139386258E8}" sibTransId="{E9956BD6-E83C-4D26-8E73-E1565F14A534}"/>
    <dgm:cxn modelId="{DE71A35A-0D14-4AB6-A1A6-92C7A7F27F73}" type="presOf" srcId="{8E68C3C6-018E-4DCE-A338-342EC5ADD3DA}" destId="{F13F8286-F043-4080-83AC-929ECE5EF47F}" srcOrd="1" destOrd="0" presId="urn:microsoft.com/office/officeart/2005/8/layout/lProcess2"/>
    <dgm:cxn modelId="{FDC7CA5A-4311-431D-8FE5-A59CE456D3D2}" type="presOf" srcId="{05989BD9-9BA8-4A81-A19D-5F75BE83DF5E}" destId="{B86CB3AA-E67B-4C40-BA2E-92489D130293}" srcOrd="0" destOrd="0" presId="urn:microsoft.com/office/officeart/2005/8/layout/lProcess2"/>
    <dgm:cxn modelId="{D2FFFD89-AD48-40CA-8224-494EE04770C2}" srcId="{EED2E835-AA76-4049-A8FB-DF4E1E51D485}" destId="{C40D8268-7336-4A89-85D8-266A3B6D4E42}" srcOrd="2" destOrd="0" parTransId="{5BB602D1-057E-4CC0-9249-F92A5428336D}" sibTransId="{52786C31-7A62-499B-B920-1A01AB6982F9}"/>
    <dgm:cxn modelId="{E8B8168B-96AA-470F-BCE8-2E2495A0EA26}" type="presOf" srcId="{3F2612D9-316D-4C92-BAE4-624AF9197070}" destId="{F776ECD2-6446-4981-939E-5530589A1239}" srcOrd="0" destOrd="0" presId="urn:microsoft.com/office/officeart/2005/8/layout/lProcess2"/>
    <dgm:cxn modelId="{5FB5678C-1029-4B71-94BC-D914A54975C3}" type="presOf" srcId="{BB494E87-C292-458F-B55B-FEA152E7DE84}" destId="{2D2543E2-6ED7-4F2B-902E-22664972001B}" srcOrd="0" destOrd="0" presId="urn:microsoft.com/office/officeart/2005/8/layout/lProcess2"/>
    <dgm:cxn modelId="{8FD7768D-2515-4767-A05E-CC2185914D9D}" type="presOf" srcId="{8E68C3C6-018E-4DCE-A338-342EC5ADD3DA}" destId="{44B973E6-E516-420D-8E8A-299366FB7C3B}" srcOrd="0" destOrd="0" presId="urn:microsoft.com/office/officeart/2005/8/layout/lProcess2"/>
    <dgm:cxn modelId="{B61B9593-092D-4B2B-8666-C76A7D4E897E}" type="presOf" srcId="{59A4212F-BB45-4046-B8E5-6CBBC137D0E5}" destId="{9223FFF2-DDD3-4F55-9F48-2D70DE9C99F9}" srcOrd="0" destOrd="0" presId="urn:microsoft.com/office/officeart/2005/8/layout/lProcess2"/>
    <dgm:cxn modelId="{91FAEA9C-FC64-4CE4-B318-D1771FD775D0}" srcId="{EED2E835-AA76-4049-A8FB-DF4E1E51D485}" destId="{BB494E87-C292-458F-B55B-FEA152E7DE84}" srcOrd="3" destOrd="0" parTransId="{50E47943-48AE-4EAB-B44D-0DD49567214F}" sibTransId="{399D3AA9-C54F-43F5-A437-B64C2EF0ACC8}"/>
    <dgm:cxn modelId="{92318FA8-B0FA-430D-A1EA-136C3EDD8703}" type="presOf" srcId="{BB494E87-C292-458F-B55B-FEA152E7DE84}" destId="{E6DB7329-7BC4-4A44-A5CB-A5FDFE6FC1BA}" srcOrd="1" destOrd="0" presId="urn:microsoft.com/office/officeart/2005/8/layout/lProcess2"/>
    <dgm:cxn modelId="{AC1126A9-6A6F-45B9-8992-A912D992BECF}" type="presOf" srcId="{D6F14A42-87B5-4C93-9559-4B8696BE4E19}" destId="{2BDA8934-F2A9-4D44-B181-7CDFC9A1FFB1}" srcOrd="0" destOrd="0" presId="urn:microsoft.com/office/officeart/2005/8/layout/lProcess2"/>
    <dgm:cxn modelId="{B58B22B0-6BFE-47C2-8A25-2155CB17637F}" srcId="{EED2E835-AA76-4049-A8FB-DF4E1E51D485}" destId="{8E68C3C6-018E-4DCE-A338-342EC5ADD3DA}" srcOrd="11" destOrd="0" parTransId="{F117D2D0-D8D3-4B61-83AC-62BCD4C2CAC3}" sibTransId="{E505DD09-97F0-4ED2-BD4B-AF78A7E9C7C4}"/>
    <dgm:cxn modelId="{93721DBC-2AE9-4705-9097-3310E2D49691}" type="presOf" srcId="{84A742F9-D37E-48BA-AC55-C19E24DEA960}" destId="{E2151CF3-AC76-456B-A877-C88EFFFEE027}" srcOrd="0" destOrd="0" presId="urn:microsoft.com/office/officeart/2005/8/layout/lProcess2"/>
    <dgm:cxn modelId="{475607C1-F195-43B4-81C0-E84A83450D85}" type="presOf" srcId="{D6F14A42-87B5-4C93-9559-4B8696BE4E19}" destId="{4AA881C2-727D-4083-B16A-71B1E832B220}" srcOrd="1" destOrd="0" presId="urn:microsoft.com/office/officeart/2005/8/layout/lProcess2"/>
    <dgm:cxn modelId="{EF5B5CC7-0269-4059-B41A-FE4922B11753}" srcId="{EED2E835-AA76-4049-A8FB-DF4E1E51D485}" destId="{05989BD9-9BA8-4A81-A19D-5F75BE83DF5E}" srcOrd="7" destOrd="0" parTransId="{65C0FB0B-188A-4408-9E68-13CC60E23462}" sibTransId="{FCF9B46D-B3F2-483D-9934-B68FC1D0B393}"/>
    <dgm:cxn modelId="{13FF47CB-1ABD-4BF0-A262-9AA1868F440C}" srcId="{EED2E835-AA76-4049-A8FB-DF4E1E51D485}" destId="{59A4212F-BB45-4046-B8E5-6CBBC137D0E5}" srcOrd="1" destOrd="0" parTransId="{BD8719ED-6DA2-4134-BA35-F4596E9B5A0F}" sibTransId="{B45B2205-8F13-474F-9F8B-D33C4DC7F84C}"/>
    <dgm:cxn modelId="{40425ED6-75A9-46CA-A5D0-A19B436537D0}" type="presOf" srcId="{EED2E835-AA76-4049-A8FB-DF4E1E51D485}" destId="{9753FD60-4C53-4FDB-B561-6CDB0D889C6E}" srcOrd="0" destOrd="0" presId="urn:microsoft.com/office/officeart/2005/8/layout/lProcess2"/>
    <dgm:cxn modelId="{3F1502DA-28CB-459F-930E-7AF8F7F2D122}" srcId="{EED2E835-AA76-4049-A8FB-DF4E1E51D485}" destId="{3F2612D9-316D-4C92-BAE4-624AF9197070}" srcOrd="4" destOrd="0" parTransId="{5786812C-FF86-441C-85D0-9A5979C31155}" sibTransId="{9F0A6C28-D493-4F36-8041-A0FD1898FCAE}"/>
    <dgm:cxn modelId="{623717DB-CA73-426D-8D49-DD5DDD98E1F6}" type="presOf" srcId="{59A4212F-BB45-4046-B8E5-6CBBC137D0E5}" destId="{27C9B428-DFC7-48D6-ADC5-57E96FB96E3F}" srcOrd="1" destOrd="0" presId="urn:microsoft.com/office/officeart/2005/8/layout/lProcess2"/>
    <dgm:cxn modelId="{368DC1DD-E2CF-445D-A446-59E6F6985BC8}" type="presOf" srcId="{C40D8268-7336-4A89-85D8-266A3B6D4E42}" destId="{27A81297-EAAF-4ED8-B91F-BEBCBC14D4CD}" srcOrd="0" destOrd="0" presId="urn:microsoft.com/office/officeart/2005/8/layout/lProcess2"/>
    <dgm:cxn modelId="{7F6E0FE1-213E-4627-ABDF-B645717C9133}" srcId="{EED2E835-AA76-4049-A8FB-DF4E1E51D485}" destId="{84A742F9-D37E-48BA-AC55-C19E24DEA960}" srcOrd="10" destOrd="0" parTransId="{8FC96048-363B-4EF9-80A5-F350A84D2A46}" sibTransId="{A488D0DB-47D6-43F5-9594-4F11A2C11AAE}"/>
    <dgm:cxn modelId="{AC8C93E1-A4AE-453A-BB87-8E4C21BE9616}" type="presOf" srcId="{1D6CECCE-D0D1-4239-A88B-BAC4FBFC750B}" destId="{3BBAECAA-44ED-4AFD-BB2F-E2E0BFA6641E}" srcOrd="1" destOrd="0" presId="urn:microsoft.com/office/officeart/2005/8/layout/lProcess2"/>
    <dgm:cxn modelId="{09AC96E1-745D-4E5E-8858-AF552F51A33A}" srcId="{EED2E835-AA76-4049-A8FB-DF4E1E51D485}" destId="{9FD5B006-D653-4AB1-B95A-E71E8E96760C}" srcOrd="6" destOrd="0" parTransId="{99718C11-2FE9-45DB-8621-D7349C77353D}" sibTransId="{978A99F8-70B3-498F-95A5-AFCB7FE19585}"/>
    <dgm:cxn modelId="{F42E8FEC-6BC2-4ABC-AE95-2B169DC98D21}" type="presOf" srcId="{98D39DD5-8CBC-433C-B1F7-0C3D27A8A870}" destId="{281D0177-EAD5-414D-8CCF-89CD9BF6F628}" srcOrd="0" destOrd="0" presId="urn:microsoft.com/office/officeart/2005/8/layout/lProcess2"/>
    <dgm:cxn modelId="{AEF103F4-C7A6-42AD-A939-A904DF40616D}" type="presOf" srcId="{9FD5B006-D653-4AB1-B95A-E71E8E96760C}" destId="{BE077486-2023-4850-9DF5-95421E9AE0FF}" srcOrd="0" destOrd="0" presId="urn:microsoft.com/office/officeart/2005/8/layout/lProcess2"/>
    <dgm:cxn modelId="{5C75ADB9-E023-4604-8B10-9E9C6A8976ED}" type="presParOf" srcId="{9753FD60-4C53-4FDB-B561-6CDB0D889C6E}" destId="{27C0CDFA-2570-44E0-A833-066542C54D54}" srcOrd="0" destOrd="0" presId="urn:microsoft.com/office/officeart/2005/8/layout/lProcess2"/>
    <dgm:cxn modelId="{378FF021-5BD2-4945-B660-4B65411D82EF}" type="presParOf" srcId="{27C0CDFA-2570-44E0-A833-066542C54D54}" destId="{281D0177-EAD5-414D-8CCF-89CD9BF6F628}" srcOrd="0" destOrd="0" presId="urn:microsoft.com/office/officeart/2005/8/layout/lProcess2"/>
    <dgm:cxn modelId="{4B485798-27BF-4B9E-B12B-92D6FD1C76EF}" type="presParOf" srcId="{27C0CDFA-2570-44E0-A833-066542C54D54}" destId="{717C9B75-7D42-4191-92F6-49A8AEE39F25}" srcOrd="1" destOrd="0" presId="urn:microsoft.com/office/officeart/2005/8/layout/lProcess2"/>
    <dgm:cxn modelId="{AC4A4ADA-5568-4B87-9F60-555716B5B022}" type="presParOf" srcId="{27C0CDFA-2570-44E0-A833-066542C54D54}" destId="{227D5018-B888-4E42-9592-9AE913001790}" srcOrd="2" destOrd="0" presId="urn:microsoft.com/office/officeart/2005/8/layout/lProcess2"/>
    <dgm:cxn modelId="{6E116490-67BD-4544-AD19-A940BF21BD10}" type="presParOf" srcId="{227D5018-B888-4E42-9592-9AE913001790}" destId="{0F9A6EF4-7832-478B-96CD-409C7EC438E6}" srcOrd="0" destOrd="0" presId="urn:microsoft.com/office/officeart/2005/8/layout/lProcess2"/>
    <dgm:cxn modelId="{12CB2C2A-AB00-47D2-A1FE-C2257DEB4670}" type="presParOf" srcId="{9753FD60-4C53-4FDB-B561-6CDB0D889C6E}" destId="{BB29BFE9-EB57-4FD1-9DFE-EBCE5D3CFEC9}" srcOrd="1" destOrd="0" presId="urn:microsoft.com/office/officeart/2005/8/layout/lProcess2"/>
    <dgm:cxn modelId="{6D2548D3-9D13-4D23-89C0-7A8037C5563C}" type="presParOf" srcId="{9753FD60-4C53-4FDB-B561-6CDB0D889C6E}" destId="{F3A44CB0-6853-4696-97A3-140CA876C4D4}" srcOrd="2" destOrd="0" presId="urn:microsoft.com/office/officeart/2005/8/layout/lProcess2"/>
    <dgm:cxn modelId="{330AEAC6-683D-4E85-AA15-D940CB923D13}" type="presParOf" srcId="{F3A44CB0-6853-4696-97A3-140CA876C4D4}" destId="{9223FFF2-DDD3-4F55-9F48-2D70DE9C99F9}" srcOrd="0" destOrd="0" presId="urn:microsoft.com/office/officeart/2005/8/layout/lProcess2"/>
    <dgm:cxn modelId="{CAED6193-0A1A-44D2-97AA-243945B6EAB3}" type="presParOf" srcId="{F3A44CB0-6853-4696-97A3-140CA876C4D4}" destId="{27C9B428-DFC7-48D6-ADC5-57E96FB96E3F}" srcOrd="1" destOrd="0" presId="urn:microsoft.com/office/officeart/2005/8/layout/lProcess2"/>
    <dgm:cxn modelId="{43A2CCA4-948A-49A0-8764-AFC358DFA7FD}" type="presParOf" srcId="{F3A44CB0-6853-4696-97A3-140CA876C4D4}" destId="{EA96F239-CC84-43A9-8D92-62ADAEE032B7}" srcOrd="2" destOrd="0" presId="urn:microsoft.com/office/officeart/2005/8/layout/lProcess2"/>
    <dgm:cxn modelId="{76233268-0E0B-4B9B-87BD-5B68CA099164}" type="presParOf" srcId="{EA96F239-CC84-43A9-8D92-62ADAEE032B7}" destId="{69B2CDB5-DE24-48CF-A4C7-E34FE462CB03}" srcOrd="0" destOrd="0" presId="urn:microsoft.com/office/officeart/2005/8/layout/lProcess2"/>
    <dgm:cxn modelId="{15A43CBD-DB9D-4D2B-B201-59AB31171CBB}" type="presParOf" srcId="{9753FD60-4C53-4FDB-B561-6CDB0D889C6E}" destId="{3A48F0C4-6A72-4E4E-824D-79D0CAE619E1}" srcOrd="3" destOrd="0" presId="urn:microsoft.com/office/officeart/2005/8/layout/lProcess2"/>
    <dgm:cxn modelId="{8C31A664-C6CE-4B05-938D-8F10EC8B7AA0}" type="presParOf" srcId="{9753FD60-4C53-4FDB-B561-6CDB0D889C6E}" destId="{C731CF81-6522-4203-BC8A-61D2DE3953FF}" srcOrd="4" destOrd="0" presId="urn:microsoft.com/office/officeart/2005/8/layout/lProcess2"/>
    <dgm:cxn modelId="{3EEE3857-49AA-4B4E-905B-4A35ADA23076}" type="presParOf" srcId="{C731CF81-6522-4203-BC8A-61D2DE3953FF}" destId="{27A81297-EAAF-4ED8-B91F-BEBCBC14D4CD}" srcOrd="0" destOrd="0" presId="urn:microsoft.com/office/officeart/2005/8/layout/lProcess2"/>
    <dgm:cxn modelId="{3FA08B3F-B2B2-407E-A55B-ED0B1AE6C6E4}" type="presParOf" srcId="{C731CF81-6522-4203-BC8A-61D2DE3953FF}" destId="{FDD1D18D-C812-40E7-8FAA-ADFEA3E93679}" srcOrd="1" destOrd="0" presId="urn:microsoft.com/office/officeart/2005/8/layout/lProcess2"/>
    <dgm:cxn modelId="{99C4EB2A-5AFA-4499-A110-F6AEA791B1FB}" type="presParOf" srcId="{C731CF81-6522-4203-BC8A-61D2DE3953FF}" destId="{2DCC9096-313C-402E-89D2-06E5210001B0}" srcOrd="2" destOrd="0" presId="urn:microsoft.com/office/officeart/2005/8/layout/lProcess2"/>
    <dgm:cxn modelId="{F261EFE8-01B1-4B05-B7CA-3F4EE0CA0A95}" type="presParOf" srcId="{2DCC9096-313C-402E-89D2-06E5210001B0}" destId="{B69F9DAB-DFFE-4B8C-8EF3-AA9EF97AB8AD}" srcOrd="0" destOrd="0" presId="urn:microsoft.com/office/officeart/2005/8/layout/lProcess2"/>
    <dgm:cxn modelId="{34886007-3C12-4A50-A9D4-9E405CA1A4E0}" type="presParOf" srcId="{9753FD60-4C53-4FDB-B561-6CDB0D889C6E}" destId="{6FE438F1-9899-4724-817C-94F5BF8F7521}" srcOrd="5" destOrd="0" presId="urn:microsoft.com/office/officeart/2005/8/layout/lProcess2"/>
    <dgm:cxn modelId="{15BF332D-D118-470E-9ED8-08CC85ACDEBC}" type="presParOf" srcId="{9753FD60-4C53-4FDB-B561-6CDB0D889C6E}" destId="{132359F4-3B35-4540-BFEC-F2D41A4351FC}" srcOrd="6" destOrd="0" presId="urn:microsoft.com/office/officeart/2005/8/layout/lProcess2"/>
    <dgm:cxn modelId="{B52617F1-DE4C-489C-917A-14C8C573619B}" type="presParOf" srcId="{132359F4-3B35-4540-BFEC-F2D41A4351FC}" destId="{2D2543E2-6ED7-4F2B-902E-22664972001B}" srcOrd="0" destOrd="0" presId="urn:microsoft.com/office/officeart/2005/8/layout/lProcess2"/>
    <dgm:cxn modelId="{117536A4-3982-43C0-ACE6-EF1E807466D7}" type="presParOf" srcId="{132359F4-3B35-4540-BFEC-F2D41A4351FC}" destId="{E6DB7329-7BC4-4A44-A5CB-A5FDFE6FC1BA}" srcOrd="1" destOrd="0" presId="urn:microsoft.com/office/officeart/2005/8/layout/lProcess2"/>
    <dgm:cxn modelId="{C04281A6-E83D-487E-841F-87112554A9B2}" type="presParOf" srcId="{132359F4-3B35-4540-BFEC-F2D41A4351FC}" destId="{5F0153F6-A170-4010-9807-80739F753FD8}" srcOrd="2" destOrd="0" presId="urn:microsoft.com/office/officeart/2005/8/layout/lProcess2"/>
    <dgm:cxn modelId="{12B754D0-D5D5-4BA0-A521-A2B264326F1B}" type="presParOf" srcId="{5F0153F6-A170-4010-9807-80739F753FD8}" destId="{73955EAE-3C0D-4417-BEE4-EC0F9DAF272C}" srcOrd="0" destOrd="0" presId="urn:microsoft.com/office/officeart/2005/8/layout/lProcess2"/>
    <dgm:cxn modelId="{F4AF8D88-F03F-4338-B6B3-31C125351C95}" type="presParOf" srcId="{9753FD60-4C53-4FDB-B561-6CDB0D889C6E}" destId="{61BBFAE3-2ECD-40DF-8A4C-DE9E7EB928E9}" srcOrd="7" destOrd="0" presId="urn:microsoft.com/office/officeart/2005/8/layout/lProcess2"/>
    <dgm:cxn modelId="{FA8F0069-A0AA-4ADA-A667-F967F3AA4CA0}" type="presParOf" srcId="{9753FD60-4C53-4FDB-B561-6CDB0D889C6E}" destId="{F642163C-A739-47B5-BC23-7D91A1974735}" srcOrd="8" destOrd="0" presId="urn:microsoft.com/office/officeart/2005/8/layout/lProcess2"/>
    <dgm:cxn modelId="{1B8476DD-95B2-4C14-8C25-BB7F3221E532}" type="presParOf" srcId="{F642163C-A739-47B5-BC23-7D91A1974735}" destId="{F776ECD2-6446-4981-939E-5530589A1239}" srcOrd="0" destOrd="0" presId="urn:microsoft.com/office/officeart/2005/8/layout/lProcess2"/>
    <dgm:cxn modelId="{EC90BF87-DE03-4494-AD70-0BBB512C8404}" type="presParOf" srcId="{F642163C-A739-47B5-BC23-7D91A1974735}" destId="{F94CF328-E93F-4B22-A724-E3D7C03AC9D8}" srcOrd="1" destOrd="0" presId="urn:microsoft.com/office/officeart/2005/8/layout/lProcess2"/>
    <dgm:cxn modelId="{7BC5060F-5D66-45C2-9D65-61B578798499}" type="presParOf" srcId="{F642163C-A739-47B5-BC23-7D91A1974735}" destId="{0741FD3F-3DCA-4F6F-8ED2-F11F6698D170}" srcOrd="2" destOrd="0" presId="urn:microsoft.com/office/officeart/2005/8/layout/lProcess2"/>
    <dgm:cxn modelId="{880E9049-9A37-4881-9BA1-EEA03BBE62E2}" type="presParOf" srcId="{0741FD3F-3DCA-4F6F-8ED2-F11F6698D170}" destId="{28161C44-A323-4189-A8B5-D51480B17F24}" srcOrd="0" destOrd="0" presId="urn:microsoft.com/office/officeart/2005/8/layout/lProcess2"/>
    <dgm:cxn modelId="{23DFC6C5-EEC3-4FDF-AF95-B76B91E1E5C2}" type="presParOf" srcId="{9753FD60-4C53-4FDB-B561-6CDB0D889C6E}" destId="{DD1F28AD-BA80-43CB-82BB-6DAFC2EFF7FA}" srcOrd="9" destOrd="0" presId="urn:microsoft.com/office/officeart/2005/8/layout/lProcess2"/>
    <dgm:cxn modelId="{FE7B0D4E-3114-4D6C-9AA2-8979D7B91C74}" type="presParOf" srcId="{9753FD60-4C53-4FDB-B561-6CDB0D889C6E}" destId="{0F7C824F-D7C2-40FF-AF66-5972EB651177}" srcOrd="10" destOrd="0" presId="urn:microsoft.com/office/officeart/2005/8/layout/lProcess2"/>
    <dgm:cxn modelId="{A9FF3F1A-04F4-434E-8BDE-1F52B3AE976B}" type="presParOf" srcId="{0F7C824F-D7C2-40FF-AF66-5972EB651177}" destId="{2BDA8934-F2A9-4D44-B181-7CDFC9A1FFB1}" srcOrd="0" destOrd="0" presId="urn:microsoft.com/office/officeart/2005/8/layout/lProcess2"/>
    <dgm:cxn modelId="{30623237-CAA6-4B8C-A973-F41876ABFD0A}" type="presParOf" srcId="{0F7C824F-D7C2-40FF-AF66-5972EB651177}" destId="{4AA881C2-727D-4083-B16A-71B1E832B220}" srcOrd="1" destOrd="0" presId="urn:microsoft.com/office/officeart/2005/8/layout/lProcess2"/>
    <dgm:cxn modelId="{2DD106A9-C7B4-4C04-90C6-21F13BAC4F1E}" type="presParOf" srcId="{0F7C824F-D7C2-40FF-AF66-5972EB651177}" destId="{ECDA59D5-0D85-4C3F-9F24-371615234144}" srcOrd="2" destOrd="0" presId="urn:microsoft.com/office/officeart/2005/8/layout/lProcess2"/>
    <dgm:cxn modelId="{88138BC3-7454-4857-8734-F2DA2EBE812C}" type="presParOf" srcId="{ECDA59D5-0D85-4C3F-9F24-371615234144}" destId="{1442598C-5059-4780-9075-7F132AF5888A}" srcOrd="0" destOrd="0" presId="urn:microsoft.com/office/officeart/2005/8/layout/lProcess2"/>
    <dgm:cxn modelId="{167570B9-F3B4-4799-82F2-D2A943F09486}" type="presParOf" srcId="{9753FD60-4C53-4FDB-B561-6CDB0D889C6E}" destId="{69649864-2DAE-481F-87CC-C951A8A2D805}" srcOrd="11" destOrd="0" presId="urn:microsoft.com/office/officeart/2005/8/layout/lProcess2"/>
    <dgm:cxn modelId="{8FE801A8-CCCA-47C1-AC51-AE948511F895}" type="presParOf" srcId="{9753FD60-4C53-4FDB-B561-6CDB0D889C6E}" destId="{8A239C2C-9D3A-45CB-B1AE-3D8AD710CECD}" srcOrd="12" destOrd="0" presId="urn:microsoft.com/office/officeart/2005/8/layout/lProcess2"/>
    <dgm:cxn modelId="{A53632D1-93E3-466B-8F35-1D0B8101E766}" type="presParOf" srcId="{8A239C2C-9D3A-45CB-B1AE-3D8AD710CECD}" destId="{BE077486-2023-4850-9DF5-95421E9AE0FF}" srcOrd="0" destOrd="0" presId="urn:microsoft.com/office/officeart/2005/8/layout/lProcess2"/>
    <dgm:cxn modelId="{8FE7B466-7784-4C5B-BF33-B31D40BB75C4}" type="presParOf" srcId="{8A239C2C-9D3A-45CB-B1AE-3D8AD710CECD}" destId="{8E32ACE7-468D-48C6-BFB2-F6BFC5E4E332}" srcOrd="1" destOrd="0" presId="urn:microsoft.com/office/officeart/2005/8/layout/lProcess2"/>
    <dgm:cxn modelId="{CBBAA09B-E91F-4060-A039-79B9DCD18936}" type="presParOf" srcId="{8A239C2C-9D3A-45CB-B1AE-3D8AD710CECD}" destId="{6103555F-238C-467E-8E38-CFFAE7DB7CD9}" srcOrd="2" destOrd="0" presId="urn:microsoft.com/office/officeart/2005/8/layout/lProcess2"/>
    <dgm:cxn modelId="{3098DF69-3A77-405C-B239-8F7531ACE0FD}" type="presParOf" srcId="{6103555F-238C-467E-8E38-CFFAE7DB7CD9}" destId="{912686B8-6210-481D-9350-E838CFCFD0E4}" srcOrd="0" destOrd="0" presId="urn:microsoft.com/office/officeart/2005/8/layout/lProcess2"/>
    <dgm:cxn modelId="{B4C301DD-5750-4926-8187-4598BFB2B0F1}" type="presParOf" srcId="{9753FD60-4C53-4FDB-B561-6CDB0D889C6E}" destId="{F6250169-3E52-4081-9E94-FBF33492D0B7}" srcOrd="13" destOrd="0" presId="urn:microsoft.com/office/officeart/2005/8/layout/lProcess2"/>
    <dgm:cxn modelId="{66CA7106-788D-4F11-A7B4-EA58334387CA}" type="presParOf" srcId="{9753FD60-4C53-4FDB-B561-6CDB0D889C6E}" destId="{CCB97D57-BB5B-46E1-95C4-2EBBD96E510C}" srcOrd="14" destOrd="0" presId="urn:microsoft.com/office/officeart/2005/8/layout/lProcess2"/>
    <dgm:cxn modelId="{CCADD718-6637-48B6-A2A8-58D128B80372}" type="presParOf" srcId="{CCB97D57-BB5B-46E1-95C4-2EBBD96E510C}" destId="{B86CB3AA-E67B-4C40-BA2E-92489D130293}" srcOrd="0" destOrd="0" presId="urn:microsoft.com/office/officeart/2005/8/layout/lProcess2"/>
    <dgm:cxn modelId="{DC9CCECC-AFCA-442A-926E-2BABC9C966E1}" type="presParOf" srcId="{CCB97D57-BB5B-46E1-95C4-2EBBD96E510C}" destId="{29904EA0-977E-4C09-8D6A-2DD09F6757E0}" srcOrd="1" destOrd="0" presId="urn:microsoft.com/office/officeart/2005/8/layout/lProcess2"/>
    <dgm:cxn modelId="{8CAEFFE3-5FFE-4197-A894-1D7D77E4BD6C}" type="presParOf" srcId="{CCB97D57-BB5B-46E1-95C4-2EBBD96E510C}" destId="{AB4143DE-FF6F-4C47-9912-26245561C452}" srcOrd="2" destOrd="0" presId="urn:microsoft.com/office/officeart/2005/8/layout/lProcess2"/>
    <dgm:cxn modelId="{7E82656C-6DBE-4DFF-9805-7A646E9C18BA}" type="presParOf" srcId="{AB4143DE-FF6F-4C47-9912-26245561C452}" destId="{AD38C088-0981-48C9-AE91-963E5ABB4CD8}" srcOrd="0" destOrd="0" presId="urn:microsoft.com/office/officeart/2005/8/layout/lProcess2"/>
    <dgm:cxn modelId="{A01FFF46-7455-450F-B8D0-2B4BF932A405}" type="presParOf" srcId="{9753FD60-4C53-4FDB-B561-6CDB0D889C6E}" destId="{163503BB-35C4-44CC-9B59-8CA8A5621027}" srcOrd="15" destOrd="0" presId="urn:microsoft.com/office/officeart/2005/8/layout/lProcess2"/>
    <dgm:cxn modelId="{3D2FC5B1-DCDD-47C5-81F9-0AE02DF8E53C}" type="presParOf" srcId="{9753FD60-4C53-4FDB-B561-6CDB0D889C6E}" destId="{C6EA004C-6C3D-4B98-8ECF-EFBD104667E2}" srcOrd="16" destOrd="0" presId="urn:microsoft.com/office/officeart/2005/8/layout/lProcess2"/>
    <dgm:cxn modelId="{4A6E7DB0-6429-4419-9856-9562A4D01342}" type="presParOf" srcId="{C6EA004C-6C3D-4B98-8ECF-EFBD104667E2}" destId="{29440B3C-F378-4572-9D0B-2FE614C0BB79}" srcOrd="0" destOrd="0" presId="urn:microsoft.com/office/officeart/2005/8/layout/lProcess2"/>
    <dgm:cxn modelId="{1BA7F2B2-A728-486D-9E57-7EAE677F18D1}" type="presParOf" srcId="{C6EA004C-6C3D-4B98-8ECF-EFBD104667E2}" destId="{3BBAECAA-44ED-4AFD-BB2F-E2E0BFA6641E}" srcOrd="1" destOrd="0" presId="urn:microsoft.com/office/officeart/2005/8/layout/lProcess2"/>
    <dgm:cxn modelId="{EEB97976-4B9D-4094-85DA-3013140FBF71}" type="presParOf" srcId="{C6EA004C-6C3D-4B98-8ECF-EFBD104667E2}" destId="{C7DAECD6-EC98-42E6-A3D3-AC7701126CBD}" srcOrd="2" destOrd="0" presId="urn:microsoft.com/office/officeart/2005/8/layout/lProcess2"/>
    <dgm:cxn modelId="{A9790195-09EC-45A7-932F-B0268AD26F96}" type="presParOf" srcId="{C7DAECD6-EC98-42E6-A3D3-AC7701126CBD}" destId="{00F00F8A-C183-446F-BAA7-CFEFE4723CFA}" srcOrd="0" destOrd="0" presId="urn:microsoft.com/office/officeart/2005/8/layout/lProcess2"/>
    <dgm:cxn modelId="{B53ADB03-C129-46FF-A615-5138C4A7598D}" type="presParOf" srcId="{9753FD60-4C53-4FDB-B561-6CDB0D889C6E}" destId="{E52FCCC7-7608-400A-82BF-1941BA279308}" srcOrd="17" destOrd="0" presId="urn:microsoft.com/office/officeart/2005/8/layout/lProcess2"/>
    <dgm:cxn modelId="{0BC8BA5D-672A-45FC-B7E6-ADBFF4443CF5}" type="presParOf" srcId="{9753FD60-4C53-4FDB-B561-6CDB0D889C6E}" destId="{8517CAEE-E372-4A19-AA05-E467024F5179}" srcOrd="18" destOrd="0" presId="urn:microsoft.com/office/officeart/2005/8/layout/lProcess2"/>
    <dgm:cxn modelId="{8909073D-6045-4025-96E4-57ED9510ED35}" type="presParOf" srcId="{8517CAEE-E372-4A19-AA05-E467024F5179}" destId="{14D3D270-236B-42FA-9CE6-86DECC68329E}" srcOrd="0" destOrd="0" presId="urn:microsoft.com/office/officeart/2005/8/layout/lProcess2"/>
    <dgm:cxn modelId="{EB83AC89-E7D0-4908-AE45-BA57D8BB7531}" type="presParOf" srcId="{8517CAEE-E372-4A19-AA05-E467024F5179}" destId="{5D1BADA6-196F-458D-820D-603D0610650A}" srcOrd="1" destOrd="0" presId="urn:microsoft.com/office/officeart/2005/8/layout/lProcess2"/>
    <dgm:cxn modelId="{62102F6B-3C66-4E1B-8043-EB5442D80088}" type="presParOf" srcId="{8517CAEE-E372-4A19-AA05-E467024F5179}" destId="{43974291-E0D2-4A6E-BF41-0F1020E1CC71}" srcOrd="2" destOrd="0" presId="urn:microsoft.com/office/officeart/2005/8/layout/lProcess2"/>
    <dgm:cxn modelId="{5F862B07-2615-45CD-ADDD-FD9A722A1D7D}" type="presParOf" srcId="{43974291-E0D2-4A6E-BF41-0F1020E1CC71}" destId="{BDAC4EFD-6613-4A34-B36A-62CDE362C58C}" srcOrd="0" destOrd="0" presId="urn:microsoft.com/office/officeart/2005/8/layout/lProcess2"/>
    <dgm:cxn modelId="{C6B282D1-BAB1-4B2A-82BB-39F1B202AE8A}" type="presParOf" srcId="{9753FD60-4C53-4FDB-B561-6CDB0D889C6E}" destId="{5FDF987F-ACDA-4818-8BD4-1BF4A4E65917}" srcOrd="19" destOrd="0" presId="urn:microsoft.com/office/officeart/2005/8/layout/lProcess2"/>
    <dgm:cxn modelId="{73F0D0B4-4519-4E9B-9E5D-C364941C7DE8}" type="presParOf" srcId="{9753FD60-4C53-4FDB-B561-6CDB0D889C6E}" destId="{33ABA001-989F-40FB-AAAB-ABEA6887A0F9}" srcOrd="20" destOrd="0" presId="urn:microsoft.com/office/officeart/2005/8/layout/lProcess2"/>
    <dgm:cxn modelId="{167F456E-293B-4B3D-8AC9-B58F83698B8D}" type="presParOf" srcId="{33ABA001-989F-40FB-AAAB-ABEA6887A0F9}" destId="{E2151CF3-AC76-456B-A877-C88EFFFEE027}" srcOrd="0" destOrd="0" presId="urn:microsoft.com/office/officeart/2005/8/layout/lProcess2"/>
    <dgm:cxn modelId="{714C3A8E-4854-4A8A-92E9-09A9257BA53D}" type="presParOf" srcId="{33ABA001-989F-40FB-AAAB-ABEA6887A0F9}" destId="{472C9640-49A2-4F6E-9606-68E6532F4316}" srcOrd="1" destOrd="0" presId="urn:microsoft.com/office/officeart/2005/8/layout/lProcess2"/>
    <dgm:cxn modelId="{29D8E1AB-DBD4-4E96-A8C0-09828BB065B0}" type="presParOf" srcId="{33ABA001-989F-40FB-AAAB-ABEA6887A0F9}" destId="{0D9D09B1-C9AA-4365-9EB5-295DF03FA8CE}" srcOrd="2" destOrd="0" presId="urn:microsoft.com/office/officeart/2005/8/layout/lProcess2"/>
    <dgm:cxn modelId="{1CE37BD8-56D1-4AD1-A2CE-6013C3413297}" type="presParOf" srcId="{0D9D09B1-C9AA-4365-9EB5-295DF03FA8CE}" destId="{35C1C5B4-8837-4B57-8C89-3CA799789A4F}" srcOrd="0" destOrd="0" presId="urn:microsoft.com/office/officeart/2005/8/layout/lProcess2"/>
    <dgm:cxn modelId="{AF3506EA-3C1C-4967-9BEA-0EFBEF51676A}" type="presParOf" srcId="{9753FD60-4C53-4FDB-B561-6CDB0D889C6E}" destId="{25D1E376-9E94-4971-BDFD-14A602292D75}" srcOrd="21" destOrd="0" presId="urn:microsoft.com/office/officeart/2005/8/layout/lProcess2"/>
    <dgm:cxn modelId="{73CA2CD4-DDA3-4E1D-9D4F-A0DD7CC526ED}" type="presParOf" srcId="{9753FD60-4C53-4FDB-B561-6CDB0D889C6E}" destId="{C317BBAB-2325-4020-BDE5-6EE16974472E}" srcOrd="22" destOrd="0" presId="urn:microsoft.com/office/officeart/2005/8/layout/lProcess2"/>
    <dgm:cxn modelId="{6D35BB4C-40E1-47D1-98D3-F1B2E8224A0D}" type="presParOf" srcId="{C317BBAB-2325-4020-BDE5-6EE16974472E}" destId="{44B973E6-E516-420D-8E8A-299366FB7C3B}" srcOrd="0" destOrd="0" presId="urn:microsoft.com/office/officeart/2005/8/layout/lProcess2"/>
    <dgm:cxn modelId="{E0CC6228-4BBB-465F-A7AD-579E0A4F31BE}" type="presParOf" srcId="{C317BBAB-2325-4020-BDE5-6EE16974472E}" destId="{F13F8286-F043-4080-83AC-929ECE5EF47F}" srcOrd="1" destOrd="0" presId="urn:microsoft.com/office/officeart/2005/8/layout/lProcess2"/>
    <dgm:cxn modelId="{3C813A3F-2D54-4702-8717-3B6DC8C50BEE}" type="presParOf" srcId="{C317BBAB-2325-4020-BDE5-6EE16974472E}" destId="{7F48F594-A82F-4652-8FC0-673619D22C3A}" srcOrd="2" destOrd="0" presId="urn:microsoft.com/office/officeart/2005/8/layout/lProcess2"/>
    <dgm:cxn modelId="{75D542B0-3F78-419A-9BB6-B6CF1C36A5BD}" type="presParOf" srcId="{7F48F594-A82F-4652-8FC0-673619D22C3A}" destId="{10CACDC9-D36C-4A1B-AE11-EB84FB481F0B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5E865D4-F8E5-4B2B-9CA8-052CFF0190B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6ED84A8-D145-45E6-B98A-06F2479FA192}">
      <dgm:prSet phldrT="[Text]"/>
      <dgm:spPr>
        <a:solidFill>
          <a:srgbClr val="3A6FA0"/>
        </a:solidFill>
        <a:ln>
          <a:noFill/>
        </a:ln>
      </dgm:spPr>
      <dgm:t>
        <a:bodyPr/>
        <a:lstStyle/>
        <a:p>
          <a:pPr algn="ctr"/>
          <a:r>
            <a:rPr lang="en-GB" dirty="0"/>
            <a:t>Classic Scenario: LLM for Classic NLP Tasks</a:t>
          </a:r>
        </a:p>
      </dgm:t>
    </dgm:pt>
    <dgm:pt modelId="{67A5BDC6-E151-4039-931B-CDA4909443A8}" type="parTrans" cxnId="{60188A4E-C5B1-4F9C-8BAA-318DF2BA2953}">
      <dgm:prSet/>
      <dgm:spPr/>
      <dgm:t>
        <a:bodyPr/>
        <a:lstStyle/>
        <a:p>
          <a:endParaRPr lang="en-GB"/>
        </a:p>
      </dgm:t>
    </dgm:pt>
    <dgm:pt modelId="{17460BA5-0381-48C4-BD25-6A489D324FA5}" type="sibTrans" cxnId="{60188A4E-C5B1-4F9C-8BAA-318DF2BA2953}">
      <dgm:prSet/>
      <dgm:spPr/>
      <dgm:t>
        <a:bodyPr/>
        <a:lstStyle/>
        <a:p>
          <a:endParaRPr lang="en-GB"/>
        </a:p>
      </dgm:t>
    </dgm:pt>
    <dgm:pt modelId="{B17A59DC-AEBF-46DB-8969-48E626DA197B}">
      <dgm:prSet phldrT="[Text]"/>
      <dgm:spPr>
        <a:solidFill>
          <a:srgbClr val="3A6FA0"/>
        </a:solidFill>
        <a:ln>
          <a:noFill/>
        </a:ln>
      </dgm:spPr>
      <dgm:t>
        <a:bodyPr/>
        <a:lstStyle/>
        <a:p>
          <a:pPr algn="ctr"/>
          <a:r>
            <a:rPr lang="en-GB" dirty="0"/>
            <a:t>Classic Scenario: LLM for Information Retrieval (IR) </a:t>
          </a:r>
        </a:p>
      </dgm:t>
    </dgm:pt>
    <dgm:pt modelId="{EEE36A33-D6FB-41CA-8C3B-21FEEB741514}" type="parTrans" cxnId="{AB52E622-8D5B-44D5-B374-7789D52E88A4}">
      <dgm:prSet/>
      <dgm:spPr/>
      <dgm:t>
        <a:bodyPr/>
        <a:lstStyle/>
        <a:p>
          <a:endParaRPr lang="en-GB"/>
        </a:p>
      </dgm:t>
    </dgm:pt>
    <dgm:pt modelId="{164573CC-D01C-4F7F-9219-B0690FD7715C}" type="sibTrans" cxnId="{AB52E622-8D5B-44D5-B374-7789D52E88A4}">
      <dgm:prSet/>
      <dgm:spPr/>
      <dgm:t>
        <a:bodyPr/>
        <a:lstStyle/>
        <a:p>
          <a:endParaRPr lang="en-GB"/>
        </a:p>
      </dgm:t>
    </dgm:pt>
    <dgm:pt modelId="{6E719515-3A9D-4D04-BD17-605AC0EA3AE3}">
      <dgm:prSet phldrT="[Text]"/>
      <dgm:spPr>
        <a:solidFill>
          <a:srgbClr val="3A6FA0"/>
        </a:solidFill>
        <a:ln>
          <a:noFill/>
        </a:ln>
      </dgm:spPr>
      <dgm:t>
        <a:bodyPr/>
        <a:lstStyle/>
        <a:p>
          <a:pPr algn="ctr"/>
          <a:r>
            <a:rPr lang="en-GB" dirty="0"/>
            <a:t>Classic Scenario: LLM for Recommendation</a:t>
          </a:r>
        </a:p>
      </dgm:t>
    </dgm:pt>
    <dgm:pt modelId="{B7787519-5288-4BA7-B0AA-7338446D92CE}" type="parTrans" cxnId="{A365C9B6-9322-4BF0-9972-4082FADB58AF}">
      <dgm:prSet/>
      <dgm:spPr/>
      <dgm:t>
        <a:bodyPr/>
        <a:lstStyle/>
        <a:p>
          <a:endParaRPr lang="en-GB"/>
        </a:p>
      </dgm:t>
    </dgm:pt>
    <dgm:pt modelId="{D3066DAD-7AD1-4FA7-8334-665DE2A836FC}" type="sibTrans" cxnId="{A365C9B6-9322-4BF0-9972-4082FADB58AF}">
      <dgm:prSet/>
      <dgm:spPr/>
      <dgm:t>
        <a:bodyPr/>
        <a:lstStyle/>
        <a:p>
          <a:endParaRPr lang="en-GB"/>
        </a:p>
      </dgm:t>
    </dgm:pt>
    <dgm:pt modelId="{BF6A2978-D622-4257-9E38-70A30FD1286A}">
      <dgm:prSet phldrT="[Text]"/>
      <dgm:spPr>
        <a:solidFill>
          <a:srgbClr val="3D77B1"/>
        </a:solidFill>
        <a:ln>
          <a:noFill/>
        </a:ln>
      </dgm:spPr>
      <dgm:t>
        <a:bodyPr/>
        <a:lstStyle/>
        <a:p>
          <a:pPr algn="ctr"/>
          <a:r>
            <a:rPr lang="en-GB" dirty="0"/>
            <a:t>Enhanced Capabilities: Multimodal LLMs</a:t>
          </a:r>
        </a:p>
      </dgm:t>
    </dgm:pt>
    <dgm:pt modelId="{5250DB86-059D-4415-B64F-5702FC6A608A}" type="parTrans" cxnId="{A6A599C2-FBDB-4229-82B4-A7F6586B77FE}">
      <dgm:prSet/>
      <dgm:spPr/>
      <dgm:t>
        <a:bodyPr/>
        <a:lstStyle/>
        <a:p>
          <a:endParaRPr lang="en-GB"/>
        </a:p>
      </dgm:t>
    </dgm:pt>
    <dgm:pt modelId="{472ACFAF-45B5-4D39-8E54-46C493181792}" type="sibTrans" cxnId="{A6A599C2-FBDB-4229-82B4-A7F6586B77FE}">
      <dgm:prSet/>
      <dgm:spPr/>
      <dgm:t>
        <a:bodyPr/>
        <a:lstStyle/>
        <a:p>
          <a:endParaRPr lang="en-GB"/>
        </a:p>
      </dgm:t>
    </dgm:pt>
    <dgm:pt modelId="{44E794F4-A2C6-43BF-943C-442C4FA711A6}">
      <dgm:prSet phldrT="[Text]"/>
      <dgm:spPr>
        <a:solidFill>
          <a:srgbClr val="3D77B1"/>
        </a:solidFill>
        <a:ln>
          <a:noFill/>
        </a:ln>
      </dgm:spPr>
      <dgm:t>
        <a:bodyPr/>
        <a:lstStyle/>
        <a:p>
          <a:pPr algn="ctr"/>
          <a:r>
            <a:rPr lang="en-GB" dirty="0"/>
            <a:t>Enhanced Capabilities: Knowledge-Graph Enhanced LLM</a:t>
          </a:r>
        </a:p>
      </dgm:t>
    </dgm:pt>
    <dgm:pt modelId="{2E56F882-F7E4-4735-BE98-3A016C82EF71}" type="parTrans" cxnId="{17A82FF1-7217-413B-B331-73A3B554E60D}">
      <dgm:prSet/>
      <dgm:spPr/>
      <dgm:t>
        <a:bodyPr/>
        <a:lstStyle/>
        <a:p>
          <a:endParaRPr lang="en-GB"/>
        </a:p>
      </dgm:t>
    </dgm:pt>
    <dgm:pt modelId="{A6C89ABA-AB9D-4AB7-9FC9-D155E3885F4F}" type="sibTrans" cxnId="{17A82FF1-7217-413B-B331-73A3B554E60D}">
      <dgm:prSet/>
      <dgm:spPr/>
      <dgm:t>
        <a:bodyPr/>
        <a:lstStyle/>
        <a:p>
          <a:endParaRPr lang="en-GB"/>
        </a:p>
      </dgm:t>
    </dgm:pt>
    <dgm:pt modelId="{E7A2F21F-0DB7-4B36-A3B6-4482AB6FBCAB}">
      <dgm:prSet phldrT="[Text]"/>
      <dgm:spPr>
        <a:solidFill>
          <a:srgbClr val="528CC1"/>
        </a:solidFill>
        <a:ln>
          <a:noFill/>
        </a:ln>
      </dgm:spPr>
      <dgm:t>
        <a:bodyPr/>
        <a:lstStyle/>
        <a:p>
          <a:pPr algn="ctr"/>
          <a:r>
            <a:rPr lang="en-GB" dirty="0"/>
            <a:t>New Scenarios: LLM-based Agent</a:t>
          </a:r>
        </a:p>
      </dgm:t>
    </dgm:pt>
    <dgm:pt modelId="{6352D62B-4E5E-4AEA-A8FD-821C6C0425A7}" type="parTrans" cxnId="{6DD36828-6848-450C-BB44-A8A513316561}">
      <dgm:prSet/>
      <dgm:spPr/>
      <dgm:t>
        <a:bodyPr/>
        <a:lstStyle/>
        <a:p>
          <a:endParaRPr lang="en-GB"/>
        </a:p>
      </dgm:t>
    </dgm:pt>
    <dgm:pt modelId="{CEEC82F3-3D9A-4C49-B390-711005C8103C}" type="sibTrans" cxnId="{6DD36828-6848-450C-BB44-A8A513316561}">
      <dgm:prSet/>
      <dgm:spPr/>
      <dgm:t>
        <a:bodyPr/>
        <a:lstStyle/>
        <a:p>
          <a:endParaRPr lang="en-GB"/>
        </a:p>
      </dgm:t>
    </dgm:pt>
    <dgm:pt modelId="{786A2570-5906-4FB6-938C-3EFBE6724E42}">
      <dgm:prSet phldrT="[Text]"/>
      <dgm:spPr>
        <a:solidFill>
          <a:srgbClr val="528CC1"/>
        </a:solidFill>
        <a:ln>
          <a:noFill/>
        </a:ln>
      </dgm:spPr>
      <dgm:t>
        <a:bodyPr/>
        <a:lstStyle/>
        <a:p>
          <a:pPr algn="ctr"/>
          <a:r>
            <a:rPr lang="en-GB" dirty="0"/>
            <a:t>New Scenarios: LLM for Evaluation</a:t>
          </a:r>
        </a:p>
      </dgm:t>
    </dgm:pt>
    <dgm:pt modelId="{A9F117F6-29F1-4087-836F-72B303E97BC6}" type="parTrans" cxnId="{92DC2B3D-0218-4B34-A457-2A6F86F2FB3D}">
      <dgm:prSet/>
      <dgm:spPr/>
      <dgm:t>
        <a:bodyPr/>
        <a:lstStyle/>
        <a:p>
          <a:endParaRPr lang="en-GB"/>
        </a:p>
      </dgm:t>
    </dgm:pt>
    <dgm:pt modelId="{FC212536-DF83-44A6-AE78-5E39A509F12C}" type="sibTrans" cxnId="{92DC2B3D-0218-4B34-A457-2A6F86F2FB3D}">
      <dgm:prSet/>
      <dgm:spPr/>
      <dgm:t>
        <a:bodyPr/>
        <a:lstStyle/>
        <a:p>
          <a:endParaRPr lang="en-GB"/>
        </a:p>
      </dgm:t>
    </dgm:pt>
    <dgm:pt modelId="{C9DD1F40-CC06-47DA-A3A3-2F37271D9D65}" type="pres">
      <dgm:prSet presAssocID="{55E865D4-F8E5-4B2B-9CA8-052CFF0190B9}" presName="linear" presStyleCnt="0">
        <dgm:presLayoutVars>
          <dgm:animLvl val="lvl"/>
          <dgm:resizeHandles val="exact"/>
        </dgm:presLayoutVars>
      </dgm:prSet>
      <dgm:spPr/>
    </dgm:pt>
    <dgm:pt modelId="{81E19ECA-D7A8-45B3-9EF5-04E26C63F740}" type="pres">
      <dgm:prSet presAssocID="{76ED84A8-D145-45E6-B98A-06F2479FA192}" presName="parentText" presStyleLbl="node1" presStyleIdx="0" presStyleCnt="7" custLinFactNeighborY="-10117">
        <dgm:presLayoutVars>
          <dgm:chMax val="0"/>
          <dgm:bulletEnabled val="1"/>
        </dgm:presLayoutVars>
      </dgm:prSet>
      <dgm:spPr/>
    </dgm:pt>
    <dgm:pt modelId="{E39701EF-0F94-47A0-834F-67BEEF9A9639}" type="pres">
      <dgm:prSet presAssocID="{17460BA5-0381-48C4-BD25-6A489D324FA5}" presName="spacer" presStyleCnt="0"/>
      <dgm:spPr/>
    </dgm:pt>
    <dgm:pt modelId="{91E710A5-E744-4BD8-8BCD-1FB6D7FA868A}" type="pres">
      <dgm:prSet presAssocID="{B17A59DC-AEBF-46DB-8969-48E626DA197B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B6B1BA6E-D2CE-4414-9DF8-6B8A27CA65FB}" type="pres">
      <dgm:prSet presAssocID="{164573CC-D01C-4F7F-9219-B0690FD7715C}" presName="spacer" presStyleCnt="0"/>
      <dgm:spPr/>
    </dgm:pt>
    <dgm:pt modelId="{858CEF42-F327-43E9-82A7-BBD4B4599CC0}" type="pres">
      <dgm:prSet presAssocID="{6E719515-3A9D-4D04-BD17-605AC0EA3AE3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667441F2-B61F-446B-9317-115B383EB740}" type="pres">
      <dgm:prSet presAssocID="{D3066DAD-7AD1-4FA7-8334-665DE2A836FC}" presName="spacer" presStyleCnt="0"/>
      <dgm:spPr/>
    </dgm:pt>
    <dgm:pt modelId="{F13CAEF4-30CB-4D64-9913-26558CF869A9}" type="pres">
      <dgm:prSet presAssocID="{BF6A2978-D622-4257-9E38-70A30FD1286A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E7236F93-092C-4EAC-AF70-A197A1FC1399}" type="pres">
      <dgm:prSet presAssocID="{472ACFAF-45B5-4D39-8E54-46C493181792}" presName="spacer" presStyleCnt="0"/>
      <dgm:spPr/>
    </dgm:pt>
    <dgm:pt modelId="{0B05A90E-9CBD-419E-8FE3-05C83DCF425E}" type="pres">
      <dgm:prSet presAssocID="{44E794F4-A2C6-43BF-943C-442C4FA711A6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BA3ACA7D-F839-49A0-98FD-5E19A529DF7C}" type="pres">
      <dgm:prSet presAssocID="{A6C89ABA-AB9D-4AB7-9FC9-D155E3885F4F}" presName="spacer" presStyleCnt="0"/>
      <dgm:spPr/>
    </dgm:pt>
    <dgm:pt modelId="{C76C0944-77C1-4476-A2E9-4FDFECD16D9A}" type="pres">
      <dgm:prSet presAssocID="{E7A2F21F-0DB7-4B36-A3B6-4482AB6FBCAB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DB914201-2BF2-4274-AD38-51166A134070}" type="pres">
      <dgm:prSet presAssocID="{CEEC82F3-3D9A-4C49-B390-711005C8103C}" presName="spacer" presStyleCnt="0"/>
      <dgm:spPr/>
    </dgm:pt>
    <dgm:pt modelId="{41DAEEC0-8B9B-468A-8462-94A5F079A562}" type="pres">
      <dgm:prSet presAssocID="{786A2570-5906-4FB6-938C-3EFBE6724E42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D2CDE11E-4108-45E1-B979-7228BB9FA91F}" type="presOf" srcId="{44E794F4-A2C6-43BF-943C-442C4FA711A6}" destId="{0B05A90E-9CBD-419E-8FE3-05C83DCF425E}" srcOrd="0" destOrd="0" presId="urn:microsoft.com/office/officeart/2005/8/layout/vList2"/>
    <dgm:cxn modelId="{AB52E622-8D5B-44D5-B374-7789D52E88A4}" srcId="{55E865D4-F8E5-4B2B-9CA8-052CFF0190B9}" destId="{B17A59DC-AEBF-46DB-8969-48E626DA197B}" srcOrd="1" destOrd="0" parTransId="{EEE36A33-D6FB-41CA-8C3B-21FEEB741514}" sibTransId="{164573CC-D01C-4F7F-9219-B0690FD7715C}"/>
    <dgm:cxn modelId="{6DD36828-6848-450C-BB44-A8A513316561}" srcId="{55E865D4-F8E5-4B2B-9CA8-052CFF0190B9}" destId="{E7A2F21F-0DB7-4B36-A3B6-4482AB6FBCAB}" srcOrd="5" destOrd="0" parTransId="{6352D62B-4E5E-4AEA-A8FD-821C6C0425A7}" sibTransId="{CEEC82F3-3D9A-4C49-B390-711005C8103C}"/>
    <dgm:cxn modelId="{1EB3F534-1DE0-4EB0-AAEE-1E36991B67FE}" type="presOf" srcId="{B17A59DC-AEBF-46DB-8969-48E626DA197B}" destId="{91E710A5-E744-4BD8-8BCD-1FB6D7FA868A}" srcOrd="0" destOrd="0" presId="urn:microsoft.com/office/officeart/2005/8/layout/vList2"/>
    <dgm:cxn modelId="{92DC2B3D-0218-4B34-A457-2A6F86F2FB3D}" srcId="{55E865D4-F8E5-4B2B-9CA8-052CFF0190B9}" destId="{786A2570-5906-4FB6-938C-3EFBE6724E42}" srcOrd="6" destOrd="0" parTransId="{A9F117F6-29F1-4087-836F-72B303E97BC6}" sibTransId="{FC212536-DF83-44A6-AE78-5E39A509F12C}"/>
    <dgm:cxn modelId="{B25BE964-5FD8-4B08-889C-BE24DEDD963F}" type="presOf" srcId="{55E865D4-F8E5-4B2B-9CA8-052CFF0190B9}" destId="{C9DD1F40-CC06-47DA-A3A3-2F37271D9D65}" srcOrd="0" destOrd="0" presId="urn:microsoft.com/office/officeart/2005/8/layout/vList2"/>
    <dgm:cxn modelId="{60188A4E-C5B1-4F9C-8BAA-318DF2BA2953}" srcId="{55E865D4-F8E5-4B2B-9CA8-052CFF0190B9}" destId="{76ED84A8-D145-45E6-B98A-06F2479FA192}" srcOrd="0" destOrd="0" parTransId="{67A5BDC6-E151-4039-931B-CDA4909443A8}" sibTransId="{17460BA5-0381-48C4-BD25-6A489D324FA5}"/>
    <dgm:cxn modelId="{A722EDA2-7B40-4799-9D72-37EC51F0BAF6}" type="presOf" srcId="{BF6A2978-D622-4257-9E38-70A30FD1286A}" destId="{F13CAEF4-30CB-4D64-9913-26558CF869A9}" srcOrd="0" destOrd="0" presId="urn:microsoft.com/office/officeart/2005/8/layout/vList2"/>
    <dgm:cxn modelId="{561361AE-C4C8-439C-BADA-CBA7DA5EBC5E}" type="presOf" srcId="{E7A2F21F-0DB7-4B36-A3B6-4482AB6FBCAB}" destId="{C76C0944-77C1-4476-A2E9-4FDFECD16D9A}" srcOrd="0" destOrd="0" presId="urn:microsoft.com/office/officeart/2005/8/layout/vList2"/>
    <dgm:cxn modelId="{A365C9B6-9322-4BF0-9972-4082FADB58AF}" srcId="{55E865D4-F8E5-4B2B-9CA8-052CFF0190B9}" destId="{6E719515-3A9D-4D04-BD17-605AC0EA3AE3}" srcOrd="2" destOrd="0" parTransId="{B7787519-5288-4BA7-B0AA-7338446D92CE}" sibTransId="{D3066DAD-7AD1-4FA7-8334-665DE2A836FC}"/>
    <dgm:cxn modelId="{EE3FD0B9-0F92-403E-B8A6-6B830BD1A3C5}" type="presOf" srcId="{76ED84A8-D145-45E6-B98A-06F2479FA192}" destId="{81E19ECA-D7A8-45B3-9EF5-04E26C63F740}" srcOrd="0" destOrd="0" presId="urn:microsoft.com/office/officeart/2005/8/layout/vList2"/>
    <dgm:cxn modelId="{72F1A0BF-4C61-4D48-B784-C03A86FE6B5A}" type="presOf" srcId="{6E719515-3A9D-4D04-BD17-605AC0EA3AE3}" destId="{858CEF42-F327-43E9-82A7-BBD4B4599CC0}" srcOrd="0" destOrd="0" presId="urn:microsoft.com/office/officeart/2005/8/layout/vList2"/>
    <dgm:cxn modelId="{A6A599C2-FBDB-4229-82B4-A7F6586B77FE}" srcId="{55E865D4-F8E5-4B2B-9CA8-052CFF0190B9}" destId="{BF6A2978-D622-4257-9E38-70A30FD1286A}" srcOrd="3" destOrd="0" parTransId="{5250DB86-059D-4415-B64F-5702FC6A608A}" sibTransId="{472ACFAF-45B5-4D39-8E54-46C493181792}"/>
    <dgm:cxn modelId="{17A82FF1-7217-413B-B331-73A3B554E60D}" srcId="{55E865D4-F8E5-4B2B-9CA8-052CFF0190B9}" destId="{44E794F4-A2C6-43BF-943C-442C4FA711A6}" srcOrd="4" destOrd="0" parTransId="{2E56F882-F7E4-4735-BE98-3A016C82EF71}" sibTransId="{A6C89ABA-AB9D-4AB7-9FC9-D155E3885F4F}"/>
    <dgm:cxn modelId="{947DDAF8-C406-4411-A1A6-E062374FA726}" type="presOf" srcId="{786A2570-5906-4FB6-938C-3EFBE6724E42}" destId="{41DAEEC0-8B9B-468A-8462-94A5F079A562}" srcOrd="0" destOrd="0" presId="urn:microsoft.com/office/officeart/2005/8/layout/vList2"/>
    <dgm:cxn modelId="{24A9B054-7E2D-4936-8FAC-4BAB18705919}" type="presParOf" srcId="{C9DD1F40-CC06-47DA-A3A3-2F37271D9D65}" destId="{81E19ECA-D7A8-45B3-9EF5-04E26C63F740}" srcOrd="0" destOrd="0" presId="urn:microsoft.com/office/officeart/2005/8/layout/vList2"/>
    <dgm:cxn modelId="{33AA9CA1-1FBD-479A-8EDE-AC68A35EE5E9}" type="presParOf" srcId="{C9DD1F40-CC06-47DA-A3A3-2F37271D9D65}" destId="{E39701EF-0F94-47A0-834F-67BEEF9A9639}" srcOrd="1" destOrd="0" presId="urn:microsoft.com/office/officeart/2005/8/layout/vList2"/>
    <dgm:cxn modelId="{35FBDF10-0633-4CA0-8FC4-00E937AC3EC6}" type="presParOf" srcId="{C9DD1F40-CC06-47DA-A3A3-2F37271D9D65}" destId="{91E710A5-E744-4BD8-8BCD-1FB6D7FA868A}" srcOrd="2" destOrd="0" presId="urn:microsoft.com/office/officeart/2005/8/layout/vList2"/>
    <dgm:cxn modelId="{288010CA-E9FF-49F2-A8CA-D7E31E4B833D}" type="presParOf" srcId="{C9DD1F40-CC06-47DA-A3A3-2F37271D9D65}" destId="{B6B1BA6E-D2CE-4414-9DF8-6B8A27CA65FB}" srcOrd="3" destOrd="0" presId="urn:microsoft.com/office/officeart/2005/8/layout/vList2"/>
    <dgm:cxn modelId="{299252A2-CA50-42D8-A60B-02357F01DDE4}" type="presParOf" srcId="{C9DD1F40-CC06-47DA-A3A3-2F37271D9D65}" destId="{858CEF42-F327-43E9-82A7-BBD4B4599CC0}" srcOrd="4" destOrd="0" presId="urn:microsoft.com/office/officeart/2005/8/layout/vList2"/>
    <dgm:cxn modelId="{577DFB43-56E8-46B0-9280-CC0FFCA128FD}" type="presParOf" srcId="{C9DD1F40-CC06-47DA-A3A3-2F37271D9D65}" destId="{667441F2-B61F-446B-9317-115B383EB740}" srcOrd="5" destOrd="0" presId="urn:microsoft.com/office/officeart/2005/8/layout/vList2"/>
    <dgm:cxn modelId="{2A3B62E0-110B-49CD-9379-72821DA53F1B}" type="presParOf" srcId="{C9DD1F40-CC06-47DA-A3A3-2F37271D9D65}" destId="{F13CAEF4-30CB-4D64-9913-26558CF869A9}" srcOrd="6" destOrd="0" presId="urn:microsoft.com/office/officeart/2005/8/layout/vList2"/>
    <dgm:cxn modelId="{E0190E6A-6EBA-424C-AA2E-6BB425EE4D0C}" type="presParOf" srcId="{C9DD1F40-CC06-47DA-A3A3-2F37271D9D65}" destId="{E7236F93-092C-4EAC-AF70-A197A1FC1399}" srcOrd="7" destOrd="0" presId="urn:microsoft.com/office/officeart/2005/8/layout/vList2"/>
    <dgm:cxn modelId="{FE58C316-A836-47E6-B3C9-FA7750F16086}" type="presParOf" srcId="{C9DD1F40-CC06-47DA-A3A3-2F37271D9D65}" destId="{0B05A90E-9CBD-419E-8FE3-05C83DCF425E}" srcOrd="8" destOrd="0" presId="urn:microsoft.com/office/officeart/2005/8/layout/vList2"/>
    <dgm:cxn modelId="{7DA6EC64-8959-4C1B-8FB9-FDA351424064}" type="presParOf" srcId="{C9DD1F40-CC06-47DA-A3A3-2F37271D9D65}" destId="{BA3ACA7D-F839-49A0-98FD-5E19A529DF7C}" srcOrd="9" destOrd="0" presId="urn:microsoft.com/office/officeart/2005/8/layout/vList2"/>
    <dgm:cxn modelId="{347EF491-DB4F-48A0-97C8-5A47D33A4953}" type="presParOf" srcId="{C9DD1F40-CC06-47DA-A3A3-2F37271D9D65}" destId="{C76C0944-77C1-4476-A2E9-4FDFECD16D9A}" srcOrd="10" destOrd="0" presId="urn:microsoft.com/office/officeart/2005/8/layout/vList2"/>
    <dgm:cxn modelId="{17A7D0A0-263E-46F2-B191-87C449210E15}" type="presParOf" srcId="{C9DD1F40-CC06-47DA-A3A3-2F37271D9D65}" destId="{DB914201-2BF2-4274-AD38-51166A134070}" srcOrd="11" destOrd="0" presId="urn:microsoft.com/office/officeart/2005/8/layout/vList2"/>
    <dgm:cxn modelId="{B4485044-360F-42BD-AF0E-71FAEF96EF3C}" type="presParOf" srcId="{C9DD1F40-CC06-47DA-A3A3-2F37271D9D65}" destId="{41DAEEC0-8B9B-468A-8462-94A5F079A562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3195128-7183-42E3-B928-6E35E6A67A1C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C156B1-CC3C-41AA-95F0-E8F969AC09E2}">
      <dgm:prSet/>
      <dgm:spPr>
        <a:solidFill>
          <a:srgbClr val="1F4E79"/>
        </a:solidFill>
        <a:ln>
          <a:noFill/>
        </a:ln>
      </dgm:spPr>
      <dgm:t>
        <a:bodyPr/>
        <a:lstStyle/>
        <a:p>
          <a:r>
            <a:rPr lang="en-GB" dirty="0"/>
            <a:t>REVIEW EXISTING LITERATURE</a:t>
          </a:r>
          <a:endParaRPr lang="en-US" dirty="0"/>
        </a:p>
      </dgm:t>
    </dgm:pt>
    <dgm:pt modelId="{6A443409-A403-47E2-9051-228D394DF5AB}" type="parTrans" cxnId="{1725502C-EC1C-4FDC-A926-58529C4B4251}">
      <dgm:prSet/>
      <dgm:spPr/>
      <dgm:t>
        <a:bodyPr/>
        <a:lstStyle/>
        <a:p>
          <a:endParaRPr lang="en-US"/>
        </a:p>
      </dgm:t>
    </dgm:pt>
    <dgm:pt modelId="{84CBD287-0140-4B47-A2F8-BB2FB4238DCE}" type="sibTrans" cxnId="{1725502C-EC1C-4FDC-A926-58529C4B4251}">
      <dgm:prSet/>
      <dgm:spPr/>
      <dgm:t>
        <a:bodyPr/>
        <a:lstStyle/>
        <a:p>
          <a:endParaRPr lang="en-US"/>
        </a:p>
      </dgm:t>
    </dgm:pt>
    <dgm:pt modelId="{EA6D95AE-A47F-4F47-BEC7-900187AC0659}">
      <dgm:prSet/>
      <dgm:spPr>
        <a:solidFill>
          <a:srgbClr val="3D77B1"/>
        </a:solidFill>
        <a:ln>
          <a:noFill/>
        </a:ln>
      </dgm:spPr>
      <dgm:t>
        <a:bodyPr/>
        <a:lstStyle/>
        <a:p>
          <a:r>
            <a:rPr lang="en-GB" b="1" dirty="0"/>
            <a:t>Understand</a:t>
          </a:r>
          <a:r>
            <a:rPr lang="en-GB" dirty="0"/>
            <a:t> LLMs</a:t>
          </a:r>
          <a:endParaRPr lang="en-US" dirty="0"/>
        </a:p>
      </dgm:t>
    </dgm:pt>
    <dgm:pt modelId="{4B82AB4A-F71A-4076-867B-E837FCC27A51}" type="parTrans" cxnId="{B3424E55-A38C-4521-AF48-0DA447BAF2A5}">
      <dgm:prSet/>
      <dgm:spPr/>
      <dgm:t>
        <a:bodyPr/>
        <a:lstStyle/>
        <a:p>
          <a:endParaRPr lang="en-US"/>
        </a:p>
      </dgm:t>
    </dgm:pt>
    <dgm:pt modelId="{558569D6-3880-4894-8244-39DE025C891D}" type="sibTrans" cxnId="{B3424E55-A38C-4521-AF48-0DA447BAF2A5}">
      <dgm:prSet/>
      <dgm:spPr/>
      <dgm:t>
        <a:bodyPr/>
        <a:lstStyle/>
        <a:p>
          <a:endParaRPr lang="en-US"/>
        </a:p>
      </dgm:t>
    </dgm:pt>
    <dgm:pt modelId="{50312008-5B77-419C-B036-5538A542C57F}">
      <dgm:prSet/>
      <dgm:spPr>
        <a:solidFill>
          <a:srgbClr val="3D77B1"/>
        </a:solidFill>
        <a:ln>
          <a:noFill/>
        </a:ln>
      </dgm:spPr>
      <dgm:t>
        <a:bodyPr/>
        <a:lstStyle/>
        <a:p>
          <a:r>
            <a:rPr lang="en-GB" b="1" dirty="0"/>
            <a:t>Identify</a:t>
          </a:r>
          <a:r>
            <a:rPr lang="en-GB" dirty="0"/>
            <a:t> LLM use in media and entertainment</a:t>
          </a:r>
          <a:endParaRPr lang="en-US" dirty="0"/>
        </a:p>
      </dgm:t>
    </dgm:pt>
    <dgm:pt modelId="{5D7F74C9-DFF6-409E-8C24-6D784D620D22}" type="parTrans" cxnId="{28F7DA86-91AB-4C9A-B80F-EA48D4E16706}">
      <dgm:prSet/>
      <dgm:spPr/>
      <dgm:t>
        <a:bodyPr/>
        <a:lstStyle/>
        <a:p>
          <a:endParaRPr lang="en-US"/>
        </a:p>
      </dgm:t>
    </dgm:pt>
    <dgm:pt modelId="{62E07D68-EB67-4679-96E5-8D28EDE34044}" type="sibTrans" cxnId="{28F7DA86-91AB-4C9A-B80F-EA48D4E16706}">
      <dgm:prSet/>
      <dgm:spPr/>
      <dgm:t>
        <a:bodyPr/>
        <a:lstStyle/>
        <a:p>
          <a:endParaRPr lang="en-US"/>
        </a:p>
      </dgm:t>
    </dgm:pt>
    <dgm:pt modelId="{DC522570-523E-4121-8F31-F5A75704DC0B}">
      <dgm:prSet/>
      <dgm:spPr>
        <a:solidFill>
          <a:schemeClr val="accent5">
            <a:lumMod val="50000"/>
          </a:schemeClr>
        </a:solidFill>
        <a:ln>
          <a:noFill/>
        </a:ln>
      </dgm:spPr>
      <dgm:t>
        <a:bodyPr/>
        <a:lstStyle/>
        <a:p>
          <a:r>
            <a:rPr lang="en-GB" dirty="0"/>
            <a:t>DISCOVER LLMS IN MEDIA AND ENTERTAINMENT</a:t>
          </a:r>
          <a:endParaRPr lang="en-US" dirty="0"/>
        </a:p>
      </dgm:t>
    </dgm:pt>
    <dgm:pt modelId="{F1F31469-2E81-462E-AD51-CDCBEE57147B}" type="parTrans" cxnId="{0710E171-A119-497B-9B0B-2DD3662DD773}">
      <dgm:prSet/>
      <dgm:spPr/>
      <dgm:t>
        <a:bodyPr/>
        <a:lstStyle/>
        <a:p>
          <a:endParaRPr lang="en-US"/>
        </a:p>
      </dgm:t>
    </dgm:pt>
    <dgm:pt modelId="{BE15BA6E-3805-40A4-AC10-BC0AE1B7C9FD}" type="sibTrans" cxnId="{0710E171-A119-497B-9B0B-2DD3662DD773}">
      <dgm:prSet/>
      <dgm:spPr/>
      <dgm:t>
        <a:bodyPr/>
        <a:lstStyle/>
        <a:p>
          <a:endParaRPr lang="en-US"/>
        </a:p>
      </dgm:t>
    </dgm:pt>
    <dgm:pt modelId="{B5563CBA-E25D-4046-A7BE-F82B997E9F3D}">
      <dgm:prSet/>
      <dgm:spPr>
        <a:solidFill>
          <a:srgbClr val="3D77B1"/>
        </a:solidFill>
        <a:ln>
          <a:noFill/>
        </a:ln>
      </dgm:spPr>
      <dgm:t>
        <a:bodyPr/>
        <a:lstStyle/>
        <a:p>
          <a:r>
            <a:rPr lang="en-GB" dirty="0"/>
            <a:t>Trends, challenges, opportunities</a:t>
          </a:r>
          <a:endParaRPr lang="en-US" dirty="0"/>
        </a:p>
      </dgm:t>
    </dgm:pt>
    <dgm:pt modelId="{B6011A51-3294-456D-AAC9-51DB3045A098}" type="parTrans" cxnId="{8FA2C873-F3C2-426B-9B29-EC0D1730D107}">
      <dgm:prSet/>
      <dgm:spPr/>
      <dgm:t>
        <a:bodyPr/>
        <a:lstStyle/>
        <a:p>
          <a:endParaRPr lang="en-US"/>
        </a:p>
      </dgm:t>
    </dgm:pt>
    <dgm:pt modelId="{AC64D86B-8113-4019-9F9E-642686478BB0}" type="sibTrans" cxnId="{8FA2C873-F3C2-426B-9B29-EC0D1730D107}">
      <dgm:prSet/>
      <dgm:spPr/>
      <dgm:t>
        <a:bodyPr/>
        <a:lstStyle/>
        <a:p>
          <a:endParaRPr lang="en-US"/>
        </a:p>
      </dgm:t>
    </dgm:pt>
    <dgm:pt modelId="{6B7F29DF-6575-46B0-850B-72D0B2A7523C}" type="pres">
      <dgm:prSet presAssocID="{93195128-7183-42E3-B928-6E35E6A67A1C}" presName="CompostProcess" presStyleCnt="0">
        <dgm:presLayoutVars>
          <dgm:dir/>
          <dgm:resizeHandles val="exact"/>
        </dgm:presLayoutVars>
      </dgm:prSet>
      <dgm:spPr/>
    </dgm:pt>
    <dgm:pt modelId="{BA4148B6-0D51-4F60-81E4-83E30DAC3595}" type="pres">
      <dgm:prSet presAssocID="{93195128-7183-42E3-B928-6E35E6A67A1C}" presName="arrow" presStyleLbl="bgShp" presStyleIdx="0" presStyleCnt="1"/>
      <dgm:spPr>
        <a:solidFill>
          <a:srgbClr val="A6C3E2">
            <a:alpha val="50196"/>
          </a:srgbClr>
        </a:solidFill>
      </dgm:spPr>
    </dgm:pt>
    <dgm:pt modelId="{018A66F3-ED95-4B32-B0B8-3EFF0382C912}" type="pres">
      <dgm:prSet presAssocID="{93195128-7183-42E3-B928-6E35E6A67A1C}" presName="linearProcess" presStyleCnt="0"/>
      <dgm:spPr/>
    </dgm:pt>
    <dgm:pt modelId="{1AD947CC-7F67-4758-B534-603F4F08DDC6}" type="pres">
      <dgm:prSet presAssocID="{E5C156B1-CC3C-41AA-95F0-E8F969AC09E2}" presName="textNode" presStyleLbl="node1" presStyleIdx="0" presStyleCnt="5">
        <dgm:presLayoutVars>
          <dgm:bulletEnabled val="1"/>
        </dgm:presLayoutVars>
      </dgm:prSet>
      <dgm:spPr/>
    </dgm:pt>
    <dgm:pt modelId="{979803C8-8B23-4C59-B311-7904F028CEA4}" type="pres">
      <dgm:prSet presAssocID="{84CBD287-0140-4B47-A2F8-BB2FB4238DCE}" presName="sibTrans" presStyleCnt="0"/>
      <dgm:spPr/>
    </dgm:pt>
    <dgm:pt modelId="{55D88A77-7B35-4258-A7FD-42B99155A04A}" type="pres">
      <dgm:prSet presAssocID="{EA6D95AE-A47F-4F47-BEC7-900187AC0659}" presName="textNode" presStyleLbl="node1" presStyleIdx="1" presStyleCnt="5">
        <dgm:presLayoutVars>
          <dgm:bulletEnabled val="1"/>
        </dgm:presLayoutVars>
      </dgm:prSet>
      <dgm:spPr/>
    </dgm:pt>
    <dgm:pt modelId="{9D634D2A-5208-4FB0-8AF6-1644B7AB884E}" type="pres">
      <dgm:prSet presAssocID="{558569D6-3880-4894-8244-39DE025C891D}" presName="sibTrans" presStyleCnt="0"/>
      <dgm:spPr/>
    </dgm:pt>
    <dgm:pt modelId="{0CC412DD-0407-4679-B6D2-AEBB3A8BD690}" type="pres">
      <dgm:prSet presAssocID="{50312008-5B77-419C-B036-5538A542C57F}" presName="textNode" presStyleLbl="node1" presStyleIdx="2" presStyleCnt="5">
        <dgm:presLayoutVars>
          <dgm:bulletEnabled val="1"/>
        </dgm:presLayoutVars>
      </dgm:prSet>
      <dgm:spPr/>
    </dgm:pt>
    <dgm:pt modelId="{0B6AC86F-65DD-46E8-BB56-A3A9761D3023}" type="pres">
      <dgm:prSet presAssocID="{62E07D68-EB67-4679-96E5-8D28EDE34044}" presName="sibTrans" presStyleCnt="0"/>
      <dgm:spPr/>
    </dgm:pt>
    <dgm:pt modelId="{5AAFB783-3E69-40FE-87F8-F67ABC9F8278}" type="pres">
      <dgm:prSet presAssocID="{DC522570-523E-4121-8F31-F5A75704DC0B}" presName="textNode" presStyleLbl="node1" presStyleIdx="3" presStyleCnt="5">
        <dgm:presLayoutVars>
          <dgm:bulletEnabled val="1"/>
        </dgm:presLayoutVars>
      </dgm:prSet>
      <dgm:spPr/>
    </dgm:pt>
    <dgm:pt modelId="{766B28BF-B313-49A8-907C-6623CB0A4096}" type="pres">
      <dgm:prSet presAssocID="{BE15BA6E-3805-40A4-AC10-BC0AE1B7C9FD}" presName="sibTrans" presStyleCnt="0"/>
      <dgm:spPr/>
    </dgm:pt>
    <dgm:pt modelId="{B2931A26-F28F-4957-94D7-056DABA3676A}" type="pres">
      <dgm:prSet presAssocID="{B5563CBA-E25D-4046-A7BE-F82B997E9F3D}" presName="textNode" presStyleLbl="node1" presStyleIdx="4" presStyleCnt="5">
        <dgm:presLayoutVars>
          <dgm:bulletEnabled val="1"/>
        </dgm:presLayoutVars>
      </dgm:prSet>
      <dgm:spPr/>
    </dgm:pt>
  </dgm:ptLst>
  <dgm:cxnLst>
    <dgm:cxn modelId="{1725502C-EC1C-4FDC-A926-58529C4B4251}" srcId="{93195128-7183-42E3-B928-6E35E6A67A1C}" destId="{E5C156B1-CC3C-41AA-95F0-E8F969AC09E2}" srcOrd="0" destOrd="0" parTransId="{6A443409-A403-47E2-9051-228D394DF5AB}" sibTransId="{84CBD287-0140-4B47-A2F8-BB2FB4238DCE}"/>
    <dgm:cxn modelId="{BA28F840-DE5F-4188-92CB-FEC1A800CECA}" type="presOf" srcId="{DC522570-523E-4121-8F31-F5A75704DC0B}" destId="{5AAFB783-3E69-40FE-87F8-F67ABC9F8278}" srcOrd="0" destOrd="0" presId="urn:microsoft.com/office/officeart/2005/8/layout/hProcess9"/>
    <dgm:cxn modelId="{4EB2A342-0A40-4985-8A6A-D6AA79220C9C}" type="presOf" srcId="{EA6D95AE-A47F-4F47-BEC7-900187AC0659}" destId="{55D88A77-7B35-4258-A7FD-42B99155A04A}" srcOrd="0" destOrd="0" presId="urn:microsoft.com/office/officeart/2005/8/layout/hProcess9"/>
    <dgm:cxn modelId="{0710E171-A119-497B-9B0B-2DD3662DD773}" srcId="{93195128-7183-42E3-B928-6E35E6A67A1C}" destId="{DC522570-523E-4121-8F31-F5A75704DC0B}" srcOrd="3" destOrd="0" parTransId="{F1F31469-2E81-462E-AD51-CDCBEE57147B}" sibTransId="{BE15BA6E-3805-40A4-AC10-BC0AE1B7C9FD}"/>
    <dgm:cxn modelId="{8FA2C873-F3C2-426B-9B29-EC0D1730D107}" srcId="{93195128-7183-42E3-B928-6E35E6A67A1C}" destId="{B5563CBA-E25D-4046-A7BE-F82B997E9F3D}" srcOrd="4" destOrd="0" parTransId="{B6011A51-3294-456D-AAC9-51DB3045A098}" sibTransId="{AC64D86B-8113-4019-9F9E-642686478BB0}"/>
    <dgm:cxn modelId="{B3424E55-A38C-4521-AF48-0DA447BAF2A5}" srcId="{93195128-7183-42E3-B928-6E35E6A67A1C}" destId="{EA6D95AE-A47F-4F47-BEC7-900187AC0659}" srcOrd="1" destOrd="0" parTransId="{4B82AB4A-F71A-4076-867B-E837FCC27A51}" sibTransId="{558569D6-3880-4894-8244-39DE025C891D}"/>
    <dgm:cxn modelId="{FFF14E55-5079-45ED-8384-A9A3E8F4C184}" type="presOf" srcId="{93195128-7183-42E3-B928-6E35E6A67A1C}" destId="{6B7F29DF-6575-46B0-850B-72D0B2A7523C}" srcOrd="0" destOrd="0" presId="urn:microsoft.com/office/officeart/2005/8/layout/hProcess9"/>
    <dgm:cxn modelId="{28F7DA86-91AB-4C9A-B80F-EA48D4E16706}" srcId="{93195128-7183-42E3-B928-6E35E6A67A1C}" destId="{50312008-5B77-419C-B036-5538A542C57F}" srcOrd="2" destOrd="0" parTransId="{5D7F74C9-DFF6-409E-8C24-6D784D620D22}" sibTransId="{62E07D68-EB67-4679-96E5-8D28EDE34044}"/>
    <dgm:cxn modelId="{DD601DB7-8CC9-4E95-B717-71BC90A6F042}" type="presOf" srcId="{E5C156B1-CC3C-41AA-95F0-E8F969AC09E2}" destId="{1AD947CC-7F67-4758-B534-603F4F08DDC6}" srcOrd="0" destOrd="0" presId="urn:microsoft.com/office/officeart/2005/8/layout/hProcess9"/>
    <dgm:cxn modelId="{43129EE8-910E-4BCB-BED4-A36A185594B1}" type="presOf" srcId="{50312008-5B77-419C-B036-5538A542C57F}" destId="{0CC412DD-0407-4679-B6D2-AEBB3A8BD690}" srcOrd="0" destOrd="0" presId="urn:microsoft.com/office/officeart/2005/8/layout/hProcess9"/>
    <dgm:cxn modelId="{12D4F4E8-FA59-4759-B877-966536566124}" type="presOf" srcId="{B5563CBA-E25D-4046-A7BE-F82B997E9F3D}" destId="{B2931A26-F28F-4957-94D7-056DABA3676A}" srcOrd="0" destOrd="0" presId="urn:microsoft.com/office/officeart/2005/8/layout/hProcess9"/>
    <dgm:cxn modelId="{07B57F8F-AA67-40DF-A1F6-32BEE7A4737C}" type="presParOf" srcId="{6B7F29DF-6575-46B0-850B-72D0B2A7523C}" destId="{BA4148B6-0D51-4F60-81E4-83E30DAC3595}" srcOrd="0" destOrd="0" presId="urn:microsoft.com/office/officeart/2005/8/layout/hProcess9"/>
    <dgm:cxn modelId="{B785DAAE-044A-481D-8269-AA0A07A35782}" type="presParOf" srcId="{6B7F29DF-6575-46B0-850B-72D0B2A7523C}" destId="{018A66F3-ED95-4B32-B0B8-3EFF0382C912}" srcOrd="1" destOrd="0" presId="urn:microsoft.com/office/officeart/2005/8/layout/hProcess9"/>
    <dgm:cxn modelId="{A2EDC5C8-5A4D-4C87-9A60-41EC0D03AE34}" type="presParOf" srcId="{018A66F3-ED95-4B32-B0B8-3EFF0382C912}" destId="{1AD947CC-7F67-4758-B534-603F4F08DDC6}" srcOrd="0" destOrd="0" presId="urn:microsoft.com/office/officeart/2005/8/layout/hProcess9"/>
    <dgm:cxn modelId="{76B23A3A-222E-466A-83C5-A9C6240E85AA}" type="presParOf" srcId="{018A66F3-ED95-4B32-B0B8-3EFF0382C912}" destId="{979803C8-8B23-4C59-B311-7904F028CEA4}" srcOrd="1" destOrd="0" presId="urn:microsoft.com/office/officeart/2005/8/layout/hProcess9"/>
    <dgm:cxn modelId="{1E51BBAB-EEF0-461C-937B-4A8458A96F8D}" type="presParOf" srcId="{018A66F3-ED95-4B32-B0B8-3EFF0382C912}" destId="{55D88A77-7B35-4258-A7FD-42B99155A04A}" srcOrd="2" destOrd="0" presId="urn:microsoft.com/office/officeart/2005/8/layout/hProcess9"/>
    <dgm:cxn modelId="{5975A9BC-2F81-410C-B037-C8F0638A7C21}" type="presParOf" srcId="{018A66F3-ED95-4B32-B0B8-3EFF0382C912}" destId="{9D634D2A-5208-4FB0-8AF6-1644B7AB884E}" srcOrd="3" destOrd="0" presId="urn:microsoft.com/office/officeart/2005/8/layout/hProcess9"/>
    <dgm:cxn modelId="{B72BC619-6430-41DA-BF0D-81DCE5068013}" type="presParOf" srcId="{018A66F3-ED95-4B32-B0B8-3EFF0382C912}" destId="{0CC412DD-0407-4679-B6D2-AEBB3A8BD690}" srcOrd="4" destOrd="0" presId="urn:microsoft.com/office/officeart/2005/8/layout/hProcess9"/>
    <dgm:cxn modelId="{0D2D6878-7E93-45B4-8380-EA82A616AA47}" type="presParOf" srcId="{018A66F3-ED95-4B32-B0B8-3EFF0382C912}" destId="{0B6AC86F-65DD-46E8-BB56-A3A9761D3023}" srcOrd="5" destOrd="0" presId="urn:microsoft.com/office/officeart/2005/8/layout/hProcess9"/>
    <dgm:cxn modelId="{843B40A7-EEBA-4675-8BE4-53196659A96C}" type="presParOf" srcId="{018A66F3-ED95-4B32-B0B8-3EFF0382C912}" destId="{5AAFB783-3E69-40FE-87F8-F67ABC9F8278}" srcOrd="6" destOrd="0" presId="urn:microsoft.com/office/officeart/2005/8/layout/hProcess9"/>
    <dgm:cxn modelId="{EB544A16-B8A7-40D6-A095-CE88D0BC912F}" type="presParOf" srcId="{018A66F3-ED95-4B32-B0B8-3EFF0382C912}" destId="{766B28BF-B313-49A8-907C-6623CB0A4096}" srcOrd="7" destOrd="0" presId="urn:microsoft.com/office/officeart/2005/8/layout/hProcess9"/>
    <dgm:cxn modelId="{8AA7079C-85CB-4FF0-AD89-3BD0D4F6959C}" type="presParOf" srcId="{018A66F3-ED95-4B32-B0B8-3EFF0382C912}" destId="{B2931A26-F28F-4957-94D7-056DABA3676A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29EAC19-2FF5-47F3-8AED-B4948E3B3EFD}" type="doc">
      <dgm:prSet loTypeId="urn:microsoft.com/office/officeart/2005/8/layout/hierarchy4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GB"/>
        </a:p>
      </dgm:t>
    </dgm:pt>
    <dgm:pt modelId="{873ACA95-8200-4C05-A239-1EA75E5D0404}">
      <dgm:prSet phldrT="[Text]"/>
      <dgm:spPr>
        <a:blipFill rotWithShape="0">
          <a:blip xmlns:r="http://schemas.openxmlformats.org/officeDocument/2006/relationships" r:embed="rId1">
            <a:duotone>
              <a:srgbClr val="5B9BD5">
                <a:shade val="45000"/>
                <a:satMod val="135000"/>
              </a:srgbClr>
              <a:prstClr val="white"/>
            </a:duotone>
            <a:alphaModFix amt="70000"/>
          </a:blip>
          <a:srcRect/>
          <a:stretch>
            <a:fillRect l="-23000" r="-23000"/>
          </a:stretch>
        </a:blipFill>
      </dgm:spPr>
      <dgm:t>
        <a:bodyPr/>
        <a:lstStyle/>
        <a:p>
          <a:r>
            <a:rPr lang="en-GB" dirty="0"/>
            <a:t>BROAD</a:t>
          </a:r>
        </a:p>
      </dgm:t>
    </dgm:pt>
    <dgm:pt modelId="{4A1CFCA6-71E8-474C-AD06-3F317022C9F5}" type="parTrans" cxnId="{18F6CE04-BE81-4E1C-970C-7C0D4CBCA022}">
      <dgm:prSet/>
      <dgm:spPr/>
      <dgm:t>
        <a:bodyPr/>
        <a:lstStyle/>
        <a:p>
          <a:endParaRPr lang="en-GB"/>
        </a:p>
      </dgm:t>
    </dgm:pt>
    <dgm:pt modelId="{7E220478-F72D-484C-A9AA-D45C927122FD}" type="sibTrans" cxnId="{18F6CE04-BE81-4E1C-970C-7C0D4CBCA022}">
      <dgm:prSet/>
      <dgm:spPr/>
      <dgm:t>
        <a:bodyPr/>
        <a:lstStyle/>
        <a:p>
          <a:endParaRPr lang="en-GB"/>
        </a:p>
      </dgm:t>
    </dgm:pt>
    <dgm:pt modelId="{9B7F823D-0378-44FC-924C-BBDB3F3702C9}">
      <dgm:prSet phldrT="[Text]"/>
      <dgm:spPr/>
      <dgm:t>
        <a:bodyPr/>
        <a:lstStyle/>
        <a:p>
          <a:r>
            <a:rPr lang="en-GB" dirty="0"/>
            <a:t>Public industry report </a:t>
          </a:r>
        </a:p>
      </dgm:t>
    </dgm:pt>
    <dgm:pt modelId="{3BCBDC4B-470E-4642-A81F-710F3484946C}" type="parTrans" cxnId="{EF3BCF2E-DE10-4E4D-8824-33AEF5F9CF53}">
      <dgm:prSet/>
      <dgm:spPr/>
      <dgm:t>
        <a:bodyPr/>
        <a:lstStyle/>
        <a:p>
          <a:endParaRPr lang="en-GB"/>
        </a:p>
      </dgm:t>
    </dgm:pt>
    <dgm:pt modelId="{B8FF948D-66AF-4053-8670-67C2E96159BE}" type="sibTrans" cxnId="{EF3BCF2E-DE10-4E4D-8824-33AEF5F9CF53}">
      <dgm:prSet/>
      <dgm:spPr/>
      <dgm:t>
        <a:bodyPr/>
        <a:lstStyle/>
        <a:p>
          <a:endParaRPr lang="en-GB"/>
        </a:p>
      </dgm:t>
    </dgm:pt>
    <dgm:pt modelId="{E63237E9-484E-4D2C-8CA8-1D4734C47E61}">
      <dgm:prSet phldrT="[Text]"/>
      <dgm:spPr/>
      <dgm:t>
        <a:bodyPr/>
        <a:lstStyle/>
        <a:p>
          <a:r>
            <a:rPr lang="en-GB" dirty="0"/>
            <a:t>Broad LLM focus</a:t>
          </a:r>
        </a:p>
      </dgm:t>
    </dgm:pt>
    <dgm:pt modelId="{0C96DFF8-49F7-4E8C-A49C-21CAFC34066A}" type="parTrans" cxnId="{65C5A8F9-E3CA-4F95-A1C4-44521B3E7FB3}">
      <dgm:prSet/>
      <dgm:spPr/>
      <dgm:t>
        <a:bodyPr/>
        <a:lstStyle/>
        <a:p>
          <a:endParaRPr lang="en-GB"/>
        </a:p>
      </dgm:t>
    </dgm:pt>
    <dgm:pt modelId="{309C8A4E-78BE-4EC1-AA88-0C3810866540}" type="sibTrans" cxnId="{65C5A8F9-E3CA-4F95-A1C4-44521B3E7FB3}">
      <dgm:prSet/>
      <dgm:spPr/>
      <dgm:t>
        <a:bodyPr/>
        <a:lstStyle/>
        <a:p>
          <a:endParaRPr lang="en-GB"/>
        </a:p>
      </dgm:t>
    </dgm:pt>
    <dgm:pt modelId="{E204C7F8-2608-4A3F-A188-831C56A9B346}">
      <dgm:prSet phldrT="[Text]"/>
      <dgm:spPr>
        <a:blipFill rotWithShape="0">
          <a:blip xmlns:r="http://schemas.openxmlformats.org/officeDocument/2006/relationships" r:embed="rId2" cstate="print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r>
            <a:rPr lang="en-GB" dirty="0"/>
            <a:t>NARROW</a:t>
          </a:r>
        </a:p>
      </dgm:t>
    </dgm:pt>
    <dgm:pt modelId="{66112923-450B-424B-9079-4344AFAD00FB}" type="parTrans" cxnId="{D033775B-63EE-45B0-9767-6836BC9576DB}">
      <dgm:prSet/>
      <dgm:spPr/>
      <dgm:t>
        <a:bodyPr/>
        <a:lstStyle/>
        <a:p>
          <a:endParaRPr lang="en-GB"/>
        </a:p>
      </dgm:t>
    </dgm:pt>
    <dgm:pt modelId="{1527D648-3F38-46AF-BFCF-017AA5B25269}" type="sibTrans" cxnId="{D033775B-63EE-45B0-9767-6836BC9576DB}">
      <dgm:prSet/>
      <dgm:spPr/>
      <dgm:t>
        <a:bodyPr/>
        <a:lstStyle/>
        <a:p>
          <a:endParaRPr lang="en-GB"/>
        </a:p>
      </dgm:t>
    </dgm:pt>
    <dgm:pt modelId="{CE05AAB6-C99F-4DFC-8C4E-8455EB8E5308}">
      <dgm:prSet phldrT="[Text]"/>
      <dgm:spPr/>
      <dgm:t>
        <a:bodyPr/>
        <a:lstStyle/>
        <a:p>
          <a:r>
            <a:rPr lang="en-GB" dirty="0"/>
            <a:t>Single sector narrow</a:t>
          </a:r>
        </a:p>
      </dgm:t>
    </dgm:pt>
    <dgm:pt modelId="{2E270CB4-DD83-453F-8828-7655ABD6C9A9}" type="parTrans" cxnId="{7CAC3BA1-1AA1-434C-BA16-0F733038516E}">
      <dgm:prSet/>
      <dgm:spPr/>
      <dgm:t>
        <a:bodyPr/>
        <a:lstStyle/>
        <a:p>
          <a:endParaRPr lang="en-GB"/>
        </a:p>
      </dgm:t>
    </dgm:pt>
    <dgm:pt modelId="{69813F4F-D087-4709-90A5-A3C7C846EA46}" type="sibTrans" cxnId="{7CAC3BA1-1AA1-434C-BA16-0F733038516E}">
      <dgm:prSet/>
      <dgm:spPr/>
      <dgm:t>
        <a:bodyPr/>
        <a:lstStyle/>
        <a:p>
          <a:endParaRPr lang="en-GB"/>
        </a:p>
      </dgm:t>
    </dgm:pt>
    <dgm:pt modelId="{04973492-E609-4641-B90A-0E059EAE56ED}">
      <dgm:prSet phldrT="[Text]"/>
      <dgm:spPr>
        <a:blipFill rotWithShape="0">
          <a:blip xmlns:r="http://schemas.openxmlformats.org/officeDocument/2006/relationships" r:embed="rId3" cstate="print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r>
            <a:rPr lang="en-GB" dirty="0"/>
            <a:t>MIDDLE </a:t>
          </a:r>
        </a:p>
      </dgm:t>
    </dgm:pt>
    <dgm:pt modelId="{1C1241A1-08A2-4A0A-9EDE-223BBD06F88C}" type="sibTrans" cxnId="{9B5C50B9-3BFB-4462-8022-D16196E0BAE1}">
      <dgm:prSet/>
      <dgm:spPr/>
      <dgm:t>
        <a:bodyPr/>
        <a:lstStyle/>
        <a:p>
          <a:endParaRPr lang="en-GB"/>
        </a:p>
      </dgm:t>
    </dgm:pt>
    <dgm:pt modelId="{F8009E41-096B-4085-BC48-3746755BA6ED}" type="parTrans" cxnId="{9B5C50B9-3BFB-4462-8022-D16196E0BAE1}">
      <dgm:prSet/>
      <dgm:spPr/>
      <dgm:t>
        <a:bodyPr/>
        <a:lstStyle/>
        <a:p>
          <a:endParaRPr lang="en-GB"/>
        </a:p>
      </dgm:t>
    </dgm:pt>
    <dgm:pt modelId="{4EB9BACD-F95D-42B1-8B6E-5718531312EB}">
      <dgm:prSet phldrT="[Text]"/>
      <dgm:spPr/>
      <dgm:t>
        <a:bodyPr/>
        <a:lstStyle/>
        <a:p>
          <a:r>
            <a:rPr lang="en-GB" dirty="0"/>
            <a:t>Subsection of broad paper</a:t>
          </a:r>
        </a:p>
      </dgm:t>
    </dgm:pt>
    <dgm:pt modelId="{320E4345-C2C9-4103-BBE3-B4E1F7F43654}" type="sibTrans" cxnId="{6A6B201A-9965-45C2-9760-3872DB2862E5}">
      <dgm:prSet/>
      <dgm:spPr/>
      <dgm:t>
        <a:bodyPr/>
        <a:lstStyle/>
        <a:p>
          <a:endParaRPr lang="en-GB"/>
        </a:p>
      </dgm:t>
    </dgm:pt>
    <dgm:pt modelId="{F4DB66AF-8A4C-4618-8F33-7CF93C974770}" type="parTrans" cxnId="{6A6B201A-9965-45C2-9760-3872DB2862E5}">
      <dgm:prSet/>
      <dgm:spPr/>
      <dgm:t>
        <a:bodyPr/>
        <a:lstStyle/>
        <a:p>
          <a:endParaRPr lang="en-GB"/>
        </a:p>
      </dgm:t>
    </dgm:pt>
    <dgm:pt modelId="{A7898FF3-2DD7-4C2F-9110-032B00A3835B}">
      <dgm:prSet phldrT="[Text]"/>
      <dgm:spPr/>
      <dgm:t>
        <a:bodyPr/>
        <a:lstStyle/>
        <a:p>
          <a:r>
            <a:rPr lang="en-GB" b="1" dirty="0">
              <a:ln>
                <a:noFill/>
              </a:ln>
              <a:solidFill>
                <a:srgbClr val="C34DB8"/>
              </a:solidFill>
            </a:rPr>
            <a:t>Broad across M&amp;E (MISSING)</a:t>
          </a:r>
        </a:p>
      </dgm:t>
    </dgm:pt>
    <dgm:pt modelId="{B1572F8B-235B-48FE-ACE2-B00C1E05C673}" type="sibTrans" cxnId="{0971925C-ED9F-43A4-B209-97CC010CA80B}">
      <dgm:prSet/>
      <dgm:spPr/>
      <dgm:t>
        <a:bodyPr/>
        <a:lstStyle/>
        <a:p>
          <a:endParaRPr lang="en-GB"/>
        </a:p>
      </dgm:t>
    </dgm:pt>
    <dgm:pt modelId="{FC714B7E-597A-41C8-B5FE-84D84A7C2A18}" type="parTrans" cxnId="{0971925C-ED9F-43A4-B209-97CC010CA80B}">
      <dgm:prSet/>
      <dgm:spPr/>
      <dgm:t>
        <a:bodyPr/>
        <a:lstStyle/>
        <a:p>
          <a:endParaRPr lang="en-GB"/>
        </a:p>
      </dgm:t>
    </dgm:pt>
    <dgm:pt modelId="{DCF7151C-3773-4F5D-8923-E012B9E14027}">
      <dgm:prSet phldrT="[Text]"/>
      <dgm:spPr/>
      <dgm:t>
        <a:bodyPr/>
        <a:lstStyle/>
        <a:p>
          <a:r>
            <a:rPr lang="en-GB" dirty="0"/>
            <a:t>Single sector broad</a:t>
          </a:r>
        </a:p>
      </dgm:t>
    </dgm:pt>
    <dgm:pt modelId="{A6C5B609-8CB2-4B96-8CE3-966D4A565068}" type="parTrans" cxnId="{97E4CD64-7FDD-49FF-BFE4-74DE472BB6A6}">
      <dgm:prSet/>
      <dgm:spPr/>
      <dgm:t>
        <a:bodyPr/>
        <a:lstStyle/>
        <a:p>
          <a:endParaRPr lang="en-GB"/>
        </a:p>
      </dgm:t>
    </dgm:pt>
    <dgm:pt modelId="{A9C974E2-12E7-414B-87A1-E02F33F8CC7C}" type="sibTrans" cxnId="{97E4CD64-7FDD-49FF-BFE4-74DE472BB6A6}">
      <dgm:prSet/>
      <dgm:spPr/>
      <dgm:t>
        <a:bodyPr/>
        <a:lstStyle/>
        <a:p>
          <a:endParaRPr lang="en-GB"/>
        </a:p>
      </dgm:t>
    </dgm:pt>
    <dgm:pt modelId="{BDAD8EA5-8361-4770-BF8E-BA6CBC1F91F1}">
      <dgm:prSet phldrT="[Text]"/>
      <dgm:spPr/>
      <dgm:t>
        <a:bodyPr/>
        <a:lstStyle/>
        <a:p>
          <a:r>
            <a:rPr lang="en-GB" dirty="0"/>
            <a:t>Understand industry</a:t>
          </a:r>
        </a:p>
      </dgm:t>
    </dgm:pt>
    <dgm:pt modelId="{A222F50A-250B-45E2-BD7F-D849BF674242}" type="parTrans" cxnId="{7A708D54-1A25-4975-A2E1-877CD86374BD}">
      <dgm:prSet/>
      <dgm:spPr/>
      <dgm:t>
        <a:bodyPr/>
        <a:lstStyle/>
        <a:p>
          <a:endParaRPr lang="en-GB"/>
        </a:p>
      </dgm:t>
    </dgm:pt>
    <dgm:pt modelId="{72F83402-A634-4376-8A6C-59A97598C8F5}" type="sibTrans" cxnId="{7A708D54-1A25-4975-A2E1-877CD86374BD}">
      <dgm:prSet/>
      <dgm:spPr/>
      <dgm:t>
        <a:bodyPr/>
        <a:lstStyle/>
        <a:p>
          <a:endParaRPr lang="en-GB"/>
        </a:p>
      </dgm:t>
    </dgm:pt>
    <dgm:pt modelId="{A5233763-A6A6-4935-B66D-F5F558893565}">
      <dgm:prSet phldrT="[Text]"/>
      <dgm:spPr/>
      <dgm:t>
        <a:bodyPr/>
        <a:lstStyle/>
        <a:p>
          <a:r>
            <a:rPr lang="en-GB" dirty="0"/>
            <a:t>Good LLM overview</a:t>
          </a:r>
        </a:p>
      </dgm:t>
    </dgm:pt>
    <dgm:pt modelId="{65C1123C-871D-4DAB-9C92-DECD090B99CE}" type="parTrans" cxnId="{1E0EF4EE-5716-423A-95AC-9E04FF9E1C6A}">
      <dgm:prSet/>
      <dgm:spPr/>
      <dgm:t>
        <a:bodyPr/>
        <a:lstStyle/>
        <a:p>
          <a:endParaRPr lang="en-GB"/>
        </a:p>
      </dgm:t>
    </dgm:pt>
    <dgm:pt modelId="{C1D70832-8799-459C-8B15-3E5455A2A8DA}" type="sibTrans" cxnId="{1E0EF4EE-5716-423A-95AC-9E04FF9E1C6A}">
      <dgm:prSet/>
      <dgm:spPr/>
      <dgm:t>
        <a:bodyPr/>
        <a:lstStyle/>
        <a:p>
          <a:endParaRPr lang="en-GB"/>
        </a:p>
      </dgm:t>
    </dgm:pt>
    <dgm:pt modelId="{91A625DB-64E4-453C-9BAE-81F5359A71DB}">
      <dgm:prSet phldrT="[Text]"/>
      <dgm:spPr/>
      <dgm:t>
        <a:bodyPr/>
        <a:lstStyle/>
        <a:p>
          <a:r>
            <a:rPr lang="en-GB" dirty="0"/>
            <a:t>Need granularity</a:t>
          </a:r>
        </a:p>
      </dgm:t>
    </dgm:pt>
    <dgm:pt modelId="{E228B213-F523-4203-9F4E-08C920191226}" type="parTrans" cxnId="{8948D4DB-0DF0-42A4-81D7-63DAA1D03F25}">
      <dgm:prSet/>
      <dgm:spPr/>
      <dgm:t>
        <a:bodyPr/>
        <a:lstStyle/>
        <a:p>
          <a:endParaRPr lang="en-GB"/>
        </a:p>
      </dgm:t>
    </dgm:pt>
    <dgm:pt modelId="{CFD0C7B2-5CA7-46D3-891F-02B0E146ECA7}" type="sibTrans" cxnId="{8948D4DB-0DF0-42A4-81D7-63DAA1D03F25}">
      <dgm:prSet/>
      <dgm:spPr/>
      <dgm:t>
        <a:bodyPr/>
        <a:lstStyle/>
        <a:p>
          <a:endParaRPr lang="en-GB"/>
        </a:p>
      </dgm:t>
    </dgm:pt>
    <dgm:pt modelId="{E4CE7983-A513-417F-99F5-716163D5E02D}">
      <dgm:prSet phldrT="[Text]"/>
      <dgm:spPr/>
      <dgm:t>
        <a:bodyPr/>
        <a:lstStyle/>
        <a:p>
          <a:r>
            <a:rPr lang="en-GB" dirty="0"/>
            <a:t>Not sector-specific</a:t>
          </a:r>
        </a:p>
      </dgm:t>
    </dgm:pt>
    <dgm:pt modelId="{F5DA43B2-C597-4C92-9A36-CCFB79E6C069}" type="parTrans" cxnId="{3C905727-3C6A-470A-A53E-88B9B1C60E14}">
      <dgm:prSet/>
      <dgm:spPr/>
      <dgm:t>
        <a:bodyPr/>
        <a:lstStyle/>
        <a:p>
          <a:endParaRPr lang="en-GB"/>
        </a:p>
      </dgm:t>
    </dgm:pt>
    <dgm:pt modelId="{E6E1E0A9-2F2E-4FA5-BE22-2CE21BE95AD5}" type="sibTrans" cxnId="{3C905727-3C6A-470A-A53E-88B9B1C60E14}">
      <dgm:prSet/>
      <dgm:spPr/>
      <dgm:t>
        <a:bodyPr/>
        <a:lstStyle/>
        <a:p>
          <a:endParaRPr lang="en-GB"/>
        </a:p>
      </dgm:t>
    </dgm:pt>
    <dgm:pt modelId="{A0CB0FBF-9B81-45FE-BDDF-61368D59AE70}">
      <dgm:prSet phldrT="[Text]"/>
      <dgm:spPr/>
      <dgm:t>
        <a:bodyPr/>
        <a:lstStyle/>
        <a:p>
          <a:r>
            <a:rPr lang="en-GB" dirty="0"/>
            <a:t>Some overview</a:t>
          </a:r>
        </a:p>
      </dgm:t>
    </dgm:pt>
    <dgm:pt modelId="{75C11FBC-2240-44D8-8AC7-832BE2D1E15C}" type="parTrans" cxnId="{997909B7-F386-40AB-B5AE-F2112015F17F}">
      <dgm:prSet/>
      <dgm:spPr/>
      <dgm:t>
        <a:bodyPr/>
        <a:lstStyle/>
        <a:p>
          <a:endParaRPr lang="en-GB"/>
        </a:p>
      </dgm:t>
    </dgm:pt>
    <dgm:pt modelId="{B780DBA3-D461-4ED0-83E8-B962949315D1}" type="sibTrans" cxnId="{997909B7-F386-40AB-B5AE-F2112015F17F}">
      <dgm:prSet/>
      <dgm:spPr/>
      <dgm:t>
        <a:bodyPr/>
        <a:lstStyle/>
        <a:p>
          <a:endParaRPr lang="en-GB"/>
        </a:p>
      </dgm:t>
    </dgm:pt>
    <dgm:pt modelId="{4A5DB70E-2B88-4B2F-87E5-E289FC3E8942}">
      <dgm:prSet phldrT="[Text]"/>
      <dgm:spPr/>
      <dgm:t>
        <a:bodyPr/>
        <a:lstStyle/>
        <a:p>
          <a:r>
            <a:rPr lang="en-GB" dirty="0"/>
            <a:t>Lack M&amp;E expertise </a:t>
          </a:r>
        </a:p>
      </dgm:t>
    </dgm:pt>
    <dgm:pt modelId="{9252E248-A7DA-419F-A09A-E8953914BD74}" type="parTrans" cxnId="{B3B7AF60-FE8D-4469-8F7A-72B5A412B6F5}">
      <dgm:prSet/>
      <dgm:spPr/>
      <dgm:t>
        <a:bodyPr/>
        <a:lstStyle/>
        <a:p>
          <a:endParaRPr lang="en-GB"/>
        </a:p>
      </dgm:t>
    </dgm:pt>
    <dgm:pt modelId="{DE09BBC6-01FF-498A-81CC-1E9ABEABA94B}" type="sibTrans" cxnId="{B3B7AF60-FE8D-4469-8F7A-72B5A412B6F5}">
      <dgm:prSet/>
      <dgm:spPr/>
      <dgm:t>
        <a:bodyPr/>
        <a:lstStyle/>
        <a:p>
          <a:endParaRPr lang="en-GB"/>
        </a:p>
      </dgm:t>
    </dgm:pt>
    <dgm:pt modelId="{29E898BE-C1B4-4A84-8D86-ED5DFF640E7D}">
      <dgm:prSet phldrT="[Text]"/>
      <dgm:spPr/>
      <dgm:t>
        <a:bodyPr/>
        <a:lstStyle/>
        <a:p>
          <a:r>
            <a:rPr lang="en-GB" b="1" dirty="0">
              <a:ln>
                <a:noFill/>
              </a:ln>
              <a:solidFill>
                <a:srgbClr val="C34DB8"/>
              </a:solidFill>
            </a:rPr>
            <a:t>Balanced foundation</a:t>
          </a:r>
        </a:p>
      </dgm:t>
    </dgm:pt>
    <dgm:pt modelId="{9C8424B7-C27C-405F-923C-475996BE0599}" type="parTrans" cxnId="{70EF7250-6B3D-4915-862E-795E09ED053F}">
      <dgm:prSet/>
      <dgm:spPr/>
      <dgm:t>
        <a:bodyPr/>
        <a:lstStyle/>
        <a:p>
          <a:endParaRPr lang="en-GB"/>
        </a:p>
      </dgm:t>
    </dgm:pt>
    <dgm:pt modelId="{AFA6B55B-E427-4FE9-BB94-E89AFC9B9164}" type="sibTrans" cxnId="{70EF7250-6B3D-4915-862E-795E09ED053F}">
      <dgm:prSet/>
      <dgm:spPr/>
      <dgm:t>
        <a:bodyPr/>
        <a:lstStyle/>
        <a:p>
          <a:endParaRPr lang="en-GB"/>
        </a:p>
      </dgm:t>
    </dgm:pt>
    <dgm:pt modelId="{D51C05DD-D4EC-4DCF-9DA5-0762D0C99034}">
      <dgm:prSet phldrT="[Text]"/>
      <dgm:spPr/>
      <dgm:t>
        <a:bodyPr/>
        <a:lstStyle/>
        <a:p>
          <a:r>
            <a:rPr lang="en-GB" b="1" dirty="0">
              <a:ln>
                <a:noFill/>
              </a:ln>
              <a:solidFill>
                <a:srgbClr val="C34DB8"/>
              </a:solidFill>
            </a:rPr>
            <a:t>Neither broad nor narrow</a:t>
          </a:r>
        </a:p>
      </dgm:t>
    </dgm:pt>
    <dgm:pt modelId="{51D32686-2569-419F-B6E8-D19AF3B9B523}" type="parTrans" cxnId="{49222AD5-F5B9-4F62-BFA1-5AD6FC46D727}">
      <dgm:prSet/>
      <dgm:spPr/>
      <dgm:t>
        <a:bodyPr/>
        <a:lstStyle/>
        <a:p>
          <a:endParaRPr lang="en-GB"/>
        </a:p>
      </dgm:t>
    </dgm:pt>
    <dgm:pt modelId="{57CF729E-61F5-4EC0-90D3-2ADDD074F0E4}" type="sibTrans" cxnId="{49222AD5-F5B9-4F62-BFA1-5AD6FC46D727}">
      <dgm:prSet/>
      <dgm:spPr/>
      <dgm:t>
        <a:bodyPr/>
        <a:lstStyle/>
        <a:p>
          <a:endParaRPr lang="en-GB"/>
        </a:p>
      </dgm:t>
    </dgm:pt>
    <dgm:pt modelId="{5A12D7B1-15CD-4E12-BF06-29C661966436}">
      <dgm:prSet phldrT="[Text]"/>
      <dgm:spPr/>
      <dgm:t>
        <a:bodyPr/>
        <a:lstStyle/>
        <a:p>
          <a:r>
            <a:rPr lang="en-GB" dirty="0"/>
            <a:t>Focused detail</a:t>
          </a:r>
        </a:p>
      </dgm:t>
    </dgm:pt>
    <dgm:pt modelId="{08EB351F-02F5-42BB-81F2-2BB3BFEE6AB8}" type="parTrans" cxnId="{F93DBFC4-6E3C-40A6-B7D5-40FD67F22A59}">
      <dgm:prSet/>
      <dgm:spPr/>
      <dgm:t>
        <a:bodyPr/>
        <a:lstStyle/>
        <a:p>
          <a:endParaRPr lang="en-GB"/>
        </a:p>
      </dgm:t>
    </dgm:pt>
    <dgm:pt modelId="{784EFE5D-6249-4C7F-A05D-0A52717490FB}" type="sibTrans" cxnId="{F93DBFC4-6E3C-40A6-B7D5-40FD67F22A59}">
      <dgm:prSet/>
      <dgm:spPr/>
      <dgm:t>
        <a:bodyPr/>
        <a:lstStyle/>
        <a:p>
          <a:endParaRPr lang="en-GB"/>
        </a:p>
      </dgm:t>
    </dgm:pt>
    <dgm:pt modelId="{DC7FA762-304F-468C-BB31-E98B76E61E2F}">
      <dgm:prSet phldrT="[Text]"/>
      <dgm:spPr/>
      <dgm:t>
        <a:bodyPr/>
        <a:lstStyle/>
        <a:p>
          <a:r>
            <a:rPr lang="en-GB" dirty="0"/>
            <a:t>Too granular</a:t>
          </a:r>
        </a:p>
      </dgm:t>
    </dgm:pt>
    <dgm:pt modelId="{5C225EFF-C3CB-4622-91B6-84AE322C9C9F}" type="parTrans" cxnId="{E4ACA4D3-1C71-4A8B-BFA9-9B0CEBC50217}">
      <dgm:prSet/>
      <dgm:spPr/>
      <dgm:t>
        <a:bodyPr/>
        <a:lstStyle/>
        <a:p>
          <a:endParaRPr lang="en-GB"/>
        </a:p>
      </dgm:t>
    </dgm:pt>
    <dgm:pt modelId="{A09AD056-63FF-4F97-904E-39517D7F3E64}" type="sibTrans" cxnId="{E4ACA4D3-1C71-4A8B-BFA9-9B0CEBC50217}">
      <dgm:prSet/>
      <dgm:spPr/>
      <dgm:t>
        <a:bodyPr/>
        <a:lstStyle/>
        <a:p>
          <a:endParaRPr lang="en-GB"/>
        </a:p>
      </dgm:t>
    </dgm:pt>
    <dgm:pt modelId="{22B077D7-6C39-4CE6-87BD-10E7E2B2DFB3}">
      <dgm:prSet phldrT="[Text]"/>
      <dgm:spPr/>
      <dgm:t>
        <a:bodyPr/>
        <a:lstStyle/>
        <a:p>
          <a:r>
            <a:rPr lang="en-GB" dirty="0"/>
            <a:t>Sector big picture</a:t>
          </a:r>
        </a:p>
      </dgm:t>
    </dgm:pt>
    <dgm:pt modelId="{44FDDE75-2686-4BA3-BA4B-4B8C2157B966}" type="parTrans" cxnId="{F5AEADC5-EEAB-4032-89DB-CE8E95A1A775}">
      <dgm:prSet/>
      <dgm:spPr/>
      <dgm:t>
        <a:bodyPr/>
        <a:lstStyle/>
        <a:p>
          <a:endParaRPr lang="en-GB"/>
        </a:p>
      </dgm:t>
    </dgm:pt>
    <dgm:pt modelId="{8EEA7CEE-2EB2-42E7-9D34-1DD4E298EF56}" type="sibTrans" cxnId="{F5AEADC5-EEAB-4032-89DB-CE8E95A1A775}">
      <dgm:prSet/>
      <dgm:spPr/>
      <dgm:t>
        <a:bodyPr/>
        <a:lstStyle/>
        <a:p>
          <a:endParaRPr lang="en-GB"/>
        </a:p>
      </dgm:t>
    </dgm:pt>
    <dgm:pt modelId="{82B8F2D3-AE58-4D62-B1CF-1EFE10CBEBEE}">
      <dgm:prSet phldrT="[Text]"/>
      <dgm:spPr/>
      <dgm:t>
        <a:bodyPr/>
        <a:lstStyle/>
        <a:p>
          <a:r>
            <a:rPr lang="en-GB" dirty="0"/>
            <a:t>Piece of puzzle</a:t>
          </a:r>
        </a:p>
      </dgm:t>
    </dgm:pt>
    <dgm:pt modelId="{877FFA62-B69C-4581-A4EE-11890C7B2E04}" type="parTrans" cxnId="{ECABCC54-D506-4752-85D0-EEF17B771C7B}">
      <dgm:prSet/>
      <dgm:spPr/>
      <dgm:t>
        <a:bodyPr/>
        <a:lstStyle/>
        <a:p>
          <a:endParaRPr lang="en-GB"/>
        </a:p>
      </dgm:t>
    </dgm:pt>
    <dgm:pt modelId="{B781A374-08DC-42CF-9C10-EF0B781B3C54}" type="sibTrans" cxnId="{ECABCC54-D506-4752-85D0-EEF17B771C7B}">
      <dgm:prSet/>
      <dgm:spPr/>
      <dgm:t>
        <a:bodyPr/>
        <a:lstStyle/>
        <a:p>
          <a:endParaRPr lang="en-GB"/>
        </a:p>
      </dgm:t>
    </dgm:pt>
    <dgm:pt modelId="{02D9BEF3-151C-4706-AF17-E75FC8B9BD3A}" type="pres">
      <dgm:prSet presAssocID="{129EAC19-2FF5-47F3-8AED-B4948E3B3EFD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5956B8D-31AA-4B15-B620-94D8024DCFF9}" type="pres">
      <dgm:prSet presAssocID="{873ACA95-8200-4C05-A239-1EA75E5D0404}" presName="vertOne" presStyleCnt="0"/>
      <dgm:spPr/>
    </dgm:pt>
    <dgm:pt modelId="{290B5E53-894F-41F9-9AC7-8087CB8A027B}" type="pres">
      <dgm:prSet presAssocID="{873ACA95-8200-4C05-A239-1EA75E5D0404}" presName="txOne" presStyleLbl="node0" presStyleIdx="0" presStyleCnt="3">
        <dgm:presLayoutVars>
          <dgm:chPref val="3"/>
        </dgm:presLayoutVars>
      </dgm:prSet>
      <dgm:spPr/>
    </dgm:pt>
    <dgm:pt modelId="{4FD57F22-B757-4080-87F0-1F2D2CEF20EE}" type="pres">
      <dgm:prSet presAssocID="{873ACA95-8200-4C05-A239-1EA75E5D0404}" presName="parTransOne" presStyleCnt="0"/>
      <dgm:spPr/>
    </dgm:pt>
    <dgm:pt modelId="{309D5B6B-79D2-4F39-B50C-3E170E7E3E20}" type="pres">
      <dgm:prSet presAssocID="{873ACA95-8200-4C05-A239-1EA75E5D0404}" presName="horzOne" presStyleCnt="0"/>
      <dgm:spPr/>
    </dgm:pt>
    <dgm:pt modelId="{AC600660-D8D6-4557-97D7-9EE8B2DEFFBF}" type="pres">
      <dgm:prSet presAssocID="{9B7F823D-0378-44FC-924C-BBDB3F3702C9}" presName="vertTwo" presStyleCnt="0"/>
      <dgm:spPr/>
    </dgm:pt>
    <dgm:pt modelId="{C4389899-67EA-4693-A84B-855A78BB7F11}" type="pres">
      <dgm:prSet presAssocID="{9B7F823D-0378-44FC-924C-BBDB3F3702C9}" presName="txTwo" presStyleLbl="node2" presStyleIdx="0" presStyleCnt="6">
        <dgm:presLayoutVars>
          <dgm:chPref val="3"/>
        </dgm:presLayoutVars>
      </dgm:prSet>
      <dgm:spPr/>
    </dgm:pt>
    <dgm:pt modelId="{35A91A8C-8EE1-4ECC-B7BD-5AC8EA65D790}" type="pres">
      <dgm:prSet presAssocID="{9B7F823D-0378-44FC-924C-BBDB3F3702C9}" presName="parTransTwo" presStyleCnt="0"/>
      <dgm:spPr/>
    </dgm:pt>
    <dgm:pt modelId="{6D6E634C-F35D-451E-BCA5-316477D92815}" type="pres">
      <dgm:prSet presAssocID="{9B7F823D-0378-44FC-924C-BBDB3F3702C9}" presName="horzTwo" presStyleCnt="0"/>
      <dgm:spPr/>
    </dgm:pt>
    <dgm:pt modelId="{4B82A0F9-7D1F-4CE1-BDB6-2343C05B5F3E}" type="pres">
      <dgm:prSet presAssocID="{BDAD8EA5-8361-4770-BF8E-BA6CBC1F91F1}" presName="vertThree" presStyleCnt="0"/>
      <dgm:spPr/>
    </dgm:pt>
    <dgm:pt modelId="{716505D7-7F27-4E78-A84C-727B2F054EFF}" type="pres">
      <dgm:prSet presAssocID="{BDAD8EA5-8361-4770-BF8E-BA6CBC1F91F1}" presName="txThree" presStyleLbl="node3" presStyleIdx="0" presStyleCnt="6">
        <dgm:presLayoutVars>
          <dgm:chPref val="3"/>
        </dgm:presLayoutVars>
      </dgm:prSet>
      <dgm:spPr/>
    </dgm:pt>
    <dgm:pt modelId="{24B7D3BD-1F25-49E5-ABC6-5370EF02852C}" type="pres">
      <dgm:prSet presAssocID="{BDAD8EA5-8361-4770-BF8E-BA6CBC1F91F1}" presName="parTransThree" presStyleCnt="0"/>
      <dgm:spPr/>
    </dgm:pt>
    <dgm:pt modelId="{1831C598-0120-4731-AC73-070832BDD3CA}" type="pres">
      <dgm:prSet presAssocID="{BDAD8EA5-8361-4770-BF8E-BA6CBC1F91F1}" presName="horzThree" presStyleCnt="0"/>
      <dgm:spPr/>
    </dgm:pt>
    <dgm:pt modelId="{18B38146-E70C-4D89-8244-093B66ED6311}" type="pres">
      <dgm:prSet presAssocID="{91A625DB-64E4-453C-9BAE-81F5359A71DB}" presName="vertFour" presStyleCnt="0">
        <dgm:presLayoutVars>
          <dgm:chPref val="3"/>
        </dgm:presLayoutVars>
      </dgm:prSet>
      <dgm:spPr/>
    </dgm:pt>
    <dgm:pt modelId="{E7C348AE-3A86-4E9E-9272-6B8AE06EFB55}" type="pres">
      <dgm:prSet presAssocID="{91A625DB-64E4-453C-9BAE-81F5359A71DB}" presName="txFour" presStyleLbl="node4" presStyleIdx="0" presStyleCnt="6">
        <dgm:presLayoutVars>
          <dgm:chPref val="3"/>
        </dgm:presLayoutVars>
      </dgm:prSet>
      <dgm:spPr/>
    </dgm:pt>
    <dgm:pt modelId="{D010AC0A-4ECA-4EBA-A64B-ED6FCF728BD9}" type="pres">
      <dgm:prSet presAssocID="{91A625DB-64E4-453C-9BAE-81F5359A71DB}" presName="horzFour" presStyleCnt="0"/>
      <dgm:spPr/>
    </dgm:pt>
    <dgm:pt modelId="{B003B501-8A6A-494F-9075-5C63FDC75EE0}" type="pres">
      <dgm:prSet presAssocID="{B8FF948D-66AF-4053-8670-67C2E96159BE}" presName="sibSpaceTwo" presStyleCnt="0"/>
      <dgm:spPr/>
    </dgm:pt>
    <dgm:pt modelId="{1A2CB981-0AC1-4381-96FA-F939C1C9576E}" type="pres">
      <dgm:prSet presAssocID="{E63237E9-484E-4D2C-8CA8-1D4734C47E61}" presName="vertTwo" presStyleCnt="0"/>
      <dgm:spPr/>
    </dgm:pt>
    <dgm:pt modelId="{DE7503D3-63D0-47D6-9CFF-94ED87CE73B2}" type="pres">
      <dgm:prSet presAssocID="{E63237E9-484E-4D2C-8CA8-1D4734C47E61}" presName="txTwo" presStyleLbl="node2" presStyleIdx="1" presStyleCnt="6">
        <dgm:presLayoutVars>
          <dgm:chPref val="3"/>
        </dgm:presLayoutVars>
      </dgm:prSet>
      <dgm:spPr/>
    </dgm:pt>
    <dgm:pt modelId="{3E314C2F-7682-4A07-9AEB-DDEA9CF2D0E0}" type="pres">
      <dgm:prSet presAssocID="{E63237E9-484E-4D2C-8CA8-1D4734C47E61}" presName="parTransTwo" presStyleCnt="0"/>
      <dgm:spPr/>
    </dgm:pt>
    <dgm:pt modelId="{73D9F0C5-B707-43FC-A06F-B7DB06C72986}" type="pres">
      <dgm:prSet presAssocID="{E63237E9-484E-4D2C-8CA8-1D4734C47E61}" presName="horzTwo" presStyleCnt="0"/>
      <dgm:spPr/>
    </dgm:pt>
    <dgm:pt modelId="{E34EE303-F95E-44E6-90B4-5071E9648798}" type="pres">
      <dgm:prSet presAssocID="{A5233763-A6A6-4935-B66D-F5F558893565}" presName="vertThree" presStyleCnt="0"/>
      <dgm:spPr/>
    </dgm:pt>
    <dgm:pt modelId="{07CFD79A-506C-4860-BAE0-F934EA254A0B}" type="pres">
      <dgm:prSet presAssocID="{A5233763-A6A6-4935-B66D-F5F558893565}" presName="txThree" presStyleLbl="node3" presStyleIdx="1" presStyleCnt="6">
        <dgm:presLayoutVars>
          <dgm:chPref val="3"/>
        </dgm:presLayoutVars>
      </dgm:prSet>
      <dgm:spPr/>
    </dgm:pt>
    <dgm:pt modelId="{CF73AE70-FB18-4F7C-B3DB-ED6AF934BE91}" type="pres">
      <dgm:prSet presAssocID="{A5233763-A6A6-4935-B66D-F5F558893565}" presName="parTransThree" presStyleCnt="0"/>
      <dgm:spPr/>
    </dgm:pt>
    <dgm:pt modelId="{F64807E2-E3CF-4676-83BA-45A881E94E2B}" type="pres">
      <dgm:prSet presAssocID="{A5233763-A6A6-4935-B66D-F5F558893565}" presName="horzThree" presStyleCnt="0"/>
      <dgm:spPr/>
    </dgm:pt>
    <dgm:pt modelId="{95B39425-9010-418C-85A0-F86A6C9A1543}" type="pres">
      <dgm:prSet presAssocID="{E4CE7983-A513-417F-99F5-716163D5E02D}" presName="vertFour" presStyleCnt="0">
        <dgm:presLayoutVars>
          <dgm:chPref val="3"/>
        </dgm:presLayoutVars>
      </dgm:prSet>
      <dgm:spPr/>
    </dgm:pt>
    <dgm:pt modelId="{F1E9DBB7-1A2E-4D0D-BA3F-EEBD92BF62BF}" type="pres">
      <dgm:prSet presAssocID="{E4CE7983-A513-417F-99F5-716163D5E02D}" presName="txFour" presStyleLbl="node4" presStyleIdx="1" presStyleCnt="6">
        <dgm:presLayoutVars>
          <dgm:chPref val="3"/>
        </dgm:presLayoutVars>
      </dgm:prSet>
      <dgm:spPr/>
    </dgm:pt>
    <dgm:pt modelId="{325430A4-1755-4931-BAD3-BE75415CE93C}" type="pres">
      <dgm:prSet presAssocID="{E4CE7983-A513-417F-99F5-716163D5E02D}" presName="horzFour" presStyleCnt="0"/>
      <dgm:spPr/>
    </dgm:pt>
    <dgm:pt modelId="{3BF2F29F-D6C1-4617-8C41-1C86099634CF}" type="pres">
      <dgm:prSet presAssocID="{7E220478-F72D-484C-A9AA-D45C927122FD}" presName="sibSpaceOne" presStyleCnt="0"/>
      <dgm:spPr/>
    </dgm:pt>
    <dgm:pt modelId="{CE0D2774-30D6-415A-87EB-4F5018424E58}" type="pres">
      <dgm:prSet presAssocID="{04973492-E609-4641-B90A-0E059EAE56ED}" presName="vertOne" presStyleCnt="0"/>
      <dgm:spPr/>
    </dgm:pt>
    <dgm:pt modelId="{7568CBF8-88F5-4E4B-BA21-8DBE9FB1634B}" type="pres">
      <dgm:prSet presAssocID="{04973492-E609-4641-B90A-0E059EAE56ED}" presName="txOne" presStyleLbl="node0" presStyleIdx="1" presStyleCnt="3">
        <dgm:presLayoutVars>
          <dgm:chPref val="3"/>
        </dgm:presLayoutVars>
      </dgm:prSet>
      <dgm:spPr/>
    </dgm:pt>
    <dgm:pt modelId="{464B5516-8FA6-4572-B313-8743B42597E5}" type="pres">
      <dgm:prSet presAssocID="{04973492-E609-4641-B90A-0E059EAE56ED}" presName="parTransOne" presStyleCnt="0"/>
      <dgm:spPr/>
    </dgm:pt>
    <dgm:pt modelId="{ECB9EAF5-9EF2-4FBE-8378-7B8C54F0356E}" type="pres">
      <dgm:prSet presAssocID="{04973492-E609-4641-B90A-0E059EAE56ED}" presName="horzOne" presStyleCnt="0"/>
      <dgm:spPr/>
    </dgm:pt>
    <dgm:pt modelId="{C6EF5021-F8F6-4563-A051-46ACF3254591}" type="pres">
      <dgm:prSet presAssocID="{4EB9BACD-F95D-42B1-8B6E-5718531312EB}" presName="vertTwo" presStyleCnt="0"/>
      <dgm:spPr/>
    </dgm:pt>
    <dgm:pt modelId="{0EF650A3-43EE-4B10-914F-78EF2291284E}" type="pres">
      <dgm:prSet presAssocID="{4EB9BACD-F95D-42B1-8B6E-5718531312EB}" presName="txTwo" presStyleLbl="node2" presStyleIdx="2" presStyleCnt="6">
        <dgm:presLayoutVars>
          <dgm:chPref val="3"/>
        </dgm:presLayoutVars>
      </dgm:prSet>
      <dgm:spPr/>
    </dgm:pt>
    <dgm:pt modelId="{F61DEEDA-F38B-452F-9DC5-A053814BC705}" type="pres">
      <dgm:prSet presAssocID="{4EB9BACD-F95D-42B1-8B6E-5718531312EB}" presName="parTransTwo" presStyleCnt="0"/>
      <dgm:spPr/>
    </dgm:pt>
    <dgm:pt modelId="{77FECEBB-5E75-4CA9-A14A-26246D60FECE}" type="pres">
      <dgm:prSet presAssocID="{4EB9BACD-F95D-42B1-8B6E-5718531312EB}" presName="horzTwo" presStyleCnt="0"/>
      <dgm:spPr/>
    </dgm:pt>
    <dgm:pt modelId="{6E11F01F-7CEB-4FAD-AC3B-498A7C26F7C2}" type="pres">
      <dgm:prSet presAssocID="{A0CB0FBF-9B81-45FE-BDDF-61368D59AE70}" presName="vertThree" presStyleCnt="0"/>
      <dgm:spPr/>
    </dgm:pt>
    <dgm:pt modelId="{C75A88DC-FC03-417E-8DF0-EAFEB5463B05}" type="pres">
      <dgm:prSet presAssocID="{A0CB0FBF-9B81-45FE-BDDF-61368D59AE70}" presName="txThree" presStyleLbl="node3" presStyleIdx="2" presStyleCnt="6">
        <dgm:presLayoutVars>
          <dgm:chPref val="3"/>
        </dgm:presLayoutVars>
      </dgm:prSet>
      <dgm:spPr/>
    </dgm:pt>
    <dgm:pt modelId="{582740BE-32C8-4F8A-A4E4-CDBD97869698}" type="pres">
      <dgm:prSet presAssocID="{A0CB0FBF-9B81-45FE-BDDF-61368D59AE70}" presName="parTransThree" presStyleCnt="0"/>
      <dgm:spPr/>
    </dgm:pt>
    <dgm:pt modelId="{B010BA4F-EC70-43D8-B090-F9BAC0904123}" type="pres">
      <dgm:prSet presAssocID="{A0CB0FBF-9B81-45FE-BDDF-61368D59AE70}" presName="horzThree" presStyleCnt="0"/>
      <dgm:spPr/>
    </dgm:pt>
    <dgm:pt modelId="{9E31779E-C331-47D4-8754-DE1476BA90DB}" type="pres">
      <dgm:prSet presAssocID="{4A5DB70E-2B88-4B2F-87E5-E289FC3E8942}" presName="vertFour" presStyleCnt="0">
        <dgm:presLayoutVars>
          <dgm:chPref val="3"/>
        </dgm:presLayoutVars>
      </dgm:prSet>
      <dgm:spPr/>
    </dgm:pt>
    <dgm:pt modelId="{30616B6B-9B03-4941-8629-4D93E9BEBA58}" type="pres">
      <dgm:prSet presAssocID="{4A5DB70E-2B88-4B2F-87E5-E289FC3E8942}" presName="txFour" presStyleLbl="node4" presStyleIdx="2" presStyleCnt="6">
        <dgm:presLayoutVars>
          <dgm:chPref val="3"/>
        </dgm:presLayoutVars>
      </dgm:prSet>
      <dgm:spPr/>
    </dgm:pt>
    <dgm:pt modelId="{D9FBB25E-E7D4-4CDF-A216-B86FA6A485C0}" type="pres">
      <dgm:prSet presAssocID="{4A5DB70E-2B88-4B2F-87E5-E289FC3E8942}" presName="horzFour" presStyleCnt="0"/>
      <dgm:spPr/>
    </dgm:pt>
    <dgm:pt modelId="{34BACCEC-8E60-464B-90A4-820CDBA91E9F}" type="pres">
      <dgm:prSet presAssocID="{320E4345-C2C9-4103-BBE3-B4E1F7F43654}" presName="sibSpaceTwo" presStyleCnt="0"/>
      <dgm:spPr/>
    </dgm:pt>
    <dgm:pt modelId="{37D0F873-E96D-4585-B248-89C38BED0D62}" type="pres">
      <dgm:prSet presAssocID="{A7898FF3-2DD7-4C2F-9110-032B00A3835B}" presName="vertTwo" presStyleCnt="0"/>
      <dgm:spPr/>
    </dgm:pt>
    <dgm:pt modelId="{6C5D5775-8164-49A6-AAB1-C29E050D22E6}" type="pres">
      <dgm:prSet presAssocID="{A7898FF3-2DD7-4C2F-9110-032B00A3835B}" presName="txTwo" presStyleLbl="node2" presStyleIdx="3" presStyleCnt="6">
        <dgm:presLayoutVars>
          <dgm:chPref val="3"/>
        </dgm:presLayoutVars>
      </dgm:prSet>
      <dgm:spPr/>
    </dgm:pt>
    <dgm:pt modelId="{8424586D-7A6D-435A-996A-A1CB5AE9D3BB}" type="pres">
      <dgm:prSet presAssocID="{A7898FF3-2DD7-4C2F-9110-032B00A3835B}" presName="parTransTwo" presStyleCnt="0"/>
      <dgm:spPr/>
    </dgm:pt>
    <dgm:pt modelId="{BD02BABB-88C5-46E9-BE68-927ED15967A1}" type="pres">
      <dgm:prSet presAssocID="{A7898FF3-2DD7-4C2F-9110-032B00A3835B}" presName="horzTwo" presStyleCnt="0"/>
      <dgm:spPr/>
    </dgm:pt>
    <dgm:pt modelId="{1E4724CB-CEFA-400E-A262-9723C888286B}" type="pres">
      <dgm:prSet presAssocID="{29E898BE-C1B4-4A84-8D86-ED5DFF640E7D}" presName="vertThree" presStyleCnt="0"/>
      <dgm:spPr/>
    </dgm:pt>
    <dgm:pt modelId="{DF805E7E-277A-44DF-BCA9-6ADFE0863F46}" type="pres">
      <dgm:prSet presAssocID="{29E898BE-C1B4-4A84-8D86-ED5DFF640E7D}" presName="txThree" presStyleLbl="node3" presStyleIdx="3" presStyleCnt="6">
        <dgm:presLayoutVars>
          <dgm:chPref val="3"/>
        </dgm:presLayoutVars>
      </dgm:prSet>
      <dgm:spPr/>
    </dgm:pt>
    <dgm:pt modelId="{10813B42-D69E-40F1-8989-C12F093042E6}" type="pres">
      <dgm:prSet presAssocID="{29E898BE-C1B4-4A84-8D86-ED5DFF640E7D}" presName="parTransThree" presStyleCnt="0"/>
      <dgm:spPr/>
    </dgm:pt>
    <dgm:pt modelId="{0CAEAF12-872C-417B-9869-6AF8FF63FDEC}" type="pres">
      <dgm:prSet presAssocID="{29E898BE-C1B4-4A84-8D86-ED5DFF640E7D}" presName="horzThree" presStyleCnt="0"/>
      <dgm:spPr/>
    </dgm:pt>
    <dgm:pt modelId="{66FED1A5-3B07-41BB-82A0-55248AE01843}" type="pres">
      <dgm:prSet presAssocID="{D51C05DD-D4EC-4DCF-9DA5-0762D0C99034}" presName="vertFour" presStyleCnt="0">
        <dgm:presLayoutVars>
          <dgm:chPref val="3"/>
        </dgm:presLayoutVars>
      </dgm:prSet>
      <dgm:spPr/>
    </dgm:pt>
    <dgm:pt modelId="{AC3F1F25-9280-4053-B6C1-EE652217FA54}" type="pres">
      <dgm:prSet presAssocID="{D51C05DD-D4EC-4DCF-9DA5-0762D0C99034}" presName="txFour" presStyleLbl="node4" presStyleIdx="3" presStyleCnt="6">
        <dgm:presLayoutVars>
          <dgm:chPref val="3"/>
        </dgm:presLayoutVars>
      </dgm:prSet>
      <dgm:spPr/>
    </dgm:pt>
    <dgm:pt modelId="{B6E0482B-56CB-49D9-AE45-BDE607CBE6F7}" type="pres">
      <dgm:prSet presAssocID="{D51C05DD-D4EC-4DCF-9DA5-0762D0C99034}" presName="horzFour" presStyleCnt="0"/>
      <dgm:spPr/>
    </dgm:pt>
    <dgm:pt modelId="{D742C6FF-7CBE-4771-B1B8-FD38C8690004}" type="pres">
      <dgm:prSet presAssocID="{1C1241A1-08A2-4A0A-9EDE-223BBD06F88C}" presName="sibSpaceOne" presStyleCnt="0"/>
      <dgm:spPr/>
    </dgm:pt>
    <dgm:pt modelId="{43309BDE-1241-4640-BAA6-40000759CAF2}" type="pres">
      <dgm:prSet presAssocID="{E204C7F8-2608-4A3F-A188-831C56A9B346}" presName="vertOne" presStyleCnt="0"/>
      <dgm:spPr/>
    </dgm:pt>
    <dgm:pt modelId="{9EBE4A5A-B508-49B5-A5BC-4E9A8A43A426}" type="pres">
      <dgm:prSet presAssocID="{E204C7F8-2608-4A3F-A188-831C56A9B346}" presName="txOne" presStyleLbl="node0" presStyleIdx="2" presStyleCnt="3">
        <dgm:presLayoutVars>
          <dgm:chPref val="3"/>
        </dgm:presLayoutVars>
      </dgm:prSet>
      <dgm:spPr/>
    </dgm:pt>
    <dgm:pt modelId="{E9C1D680-7CA3-4DC5-99F7-53894A99C65C}" type="pres">
      <dgm:prSet presAssocID="{E204C7F8-2608-4A3F-A188-831C56A9B346}" presName="parTransOne" presStyleCnt="0"/>
      <dgm:spPr/>
    </dgm:pt>
    <dgm:pt modelId="{446BE7D9-78A5-4C96-B220-6794435BB16C}" type="pres">
      <dgm:prSet presAssocID="{E204C7F8-2608-4A3F-A188-831C56A9B346}" presName="horzOne" presStyleCnt="0"/>
      <dgm:spPr/>
    </dgm:pt>
    <dgm:pt modelId="{18563DC7-64C9-4C64-B199-C24E9EED2E3A}" type="pres">
      <dgm:prSet presAssocID="{CE05AAB6-C99F-4DFC-8C4E-8455EB8E5308}" presName="vertTwo" presStyleCnt="0"/>
      <dgm:spPr/>
    </dgm:pt>
    <dgm:pt modelId="{99626C9B-19A9-4468-91C8-A4ACB3CC033E}" type="pres">
      <dgm:prSet presAssocID="{CE05AAB6-C99F-4DFC-8C4E-8455EB8E5308}" presName="txTwo" presStyleLbl="node2" presStyleIdx="4" presStyleCnt="6">
        <dgm:presLayoutVars>
          <dgm:chPref val="3"/>
        </dgm:presLayoutVars>
      </dgm:prSet>
      <dgm:spPr/>
    </dgm:pt>
    <dgm:pt modelId="{B126431B-86CE-47D6-9711-914120DEF907}" type="pres">
      <dgm:prSet presAssocID="{CE05AAB6-C99F-4DFC-8C4E-8455EB8E5308}" presName="parTransTwo" presStyleCnt="0"/>
      <dgm:spPr/>
    </dgm:pt>
    <dgm:pt modelId="{DF7020EF-7C8F-4037-B9DC-CA9CCEEDA7D9}" type="pres">
      <dgm:prSet presAssocID="{CE05AAB6-C99F-4DFC-8C4E-8455EB8E5308}" presName="horzTwo" presStyleCnt="0"/>
      <dgm:spPr/>
    </dgm:pt>
    <dgm:pt modelId="{C045DF0E-4C4D-48CD-AF39-3AF5C70A8B2B}" type="pres">
      <dgm:prSet presAssocID="{5A12D7B1-15CD-4E12-BF06-29C661966436}" presName="vertThree" presStyleCnt="0"/>
      <dgm:spPr/>
    </dgm:pt>
    <dgm:pt modelId="{A3A227B1-21A8-4D58-B3EA-FE0CB14DA77E}" type="pres">
      <dgm:prSet presAssocID="{5A12D7B1-15CD-4E12-BF06-29C661966436}" presName="txThree" presStyleLbl="node3" presStyleIdx="4" presStyleCnt="6">
        <dgm:presLayoutVars>
          <dgm:chPref val="3"/>
        </dgm:presLayoutVars>
      </dgm:prSet>
      <dgm:spPr/>
    </dgm:pt>
    <dgm:pt modelId="{039D4C30-A1CA-4A41-8C3E-9F1F7510592F}" type="pres">
      <dgm:prSet presAssocID="{5A12D7B1-15CD-4E12-BF06-29C661966436}" presName="parTransThree" presStyleCnt="0"/>
      <dgm:spPr/>
    </dgm:pt>
    <dgm:pt modelId="{3D4772F1-227A-4B39-A282-1FA9BFBC2868}" type="pres">
      <dgm:prSet presAssocID="{5A12D7B1-15CD-4E12-BF06-29C661966436}" presName="horzThree" presStyleCnt="0"/>
      <dgm:spPr/>
    </dgm:pt>
    <dgm:pt modelId="{FEAEDAD1-51BF-41F9-8529-FC3131D52218}" type="pres">
      <dgm:prSet presAssocID="{DC7FA762-304F-468C-BB31-E98B76E61E2F}" presName="vertFour" presStyleCnt="0">
        <dgm:presLayoutVars>
          <dgm:chPref val="3"/>
        </dgm:presLayoutVars>
      </dgm:prSet>
      <dgm:spPr/>
    </dgm:pt>
    <dgm:pt modelId="{0C87D5B0-7739-49D4-B8E0-61E2E2690042}" type="pres">
      <dgm:prSet presAssocID="{DC7FA762-304F-468C-BB31-E98B76E61E2F}" presName="txFour" presStyleLbl="node4" presStyleIdx="4" presStyleCnt="6">
        <dgm:presLayoutVars>
          <dgm:chPref val="3"/>
        </dgm:presLayoutVars>
      </dgm:prSet>
      <dgm:spPr/>
    </dgm:pt>
    <dgm:pt modelId="{78899F38-FA3F-4032-ACC5-679B768D5941}" type="pres">
      <dgm:prSet presAssocID="{DC7FA762-304F-468C-BB31-E98B76E61E2F}" presName="horzFour" presStyleCnt="0"/>
      <dgm:spPr/>
    </dgm:pt>
    <dgm:pt modelId="{050860E5-F229-4316-8A4C-BE84A27C0CE2}" type="pres">
      <dgm:prSet presAssocID="{69813F4F-D087-4709-90A5-A3C7C846EA46}" presName="sibSpaceTwo" presStyleCnt="0"/>
      <dgm:spPr/>
    </dgm:pt>
    <dgm:pt modelId="{C228C957-FA4B-43CB-9935-AE591FC2343E}" type="pres">
      <dgm:prSet presAssocID="{DCF7151C-3773-4F5D-8923-E012B9E14027}" presName="vertTwo" presStyleCnt="0"/>
      <dgm:spPr/>
    </dgm:pt>
    <dgm:pt modelId="{B10A802A-575F-4BD5-8504-3F2CCFAFA00A}" type="pres">
      <dgm:prSet presAssocID="{DCF7151C-3773-4F5D-8923-E012B9E14027}" presName="txTwo" presStyleLbl="node2" presStyleIdx="5" presStyleCnt="6">
        <dgm:presLayoutVars>
          <dgm:chPref val="3"/>
        </dgm:presLayoutVars>
      </dgm:prSet>
      <dgm:spPr/>
    </dgm:pt>
    <dgm:pt modelId="{18F9DFEF-B8A1-43C5-B770-6D4CEDC07ADB}" type="pres">
      <dgm:prSet presAssocID="{DCF7151C-3773-4F5D-8923-E012B9E14027}" presName="parTransTwo" presStyleCnt="0"/>
      <dgm:spPr/>
    </dgm:pt>
    <dgm:pt modelId="{0D7ACD5C-2E90-47D5-B836-FB68AD2DF839}" type="pres">
      <dgm:prSet presAssocID="{DCF7151C-3773-4F5D-8923-E012B9E14027}" presName="horzTwo" presStyleCnt="0"/>
      <dgm:spPr/>
    </dgm:pt>
    <dgm:pt modelId="{B70ABDD4-B0DD-4195-8187-A010F91726BF}" type="pres">
      <dgm:prSet presAssocID="{22B077D7-6C39-4CE6-87BD-10E7E2B2DFB3}" presName="vertThree" presStyleCnt="0"/>
      <dgm:spPr/>
    </dgm:pt>
    <dgm:pt modelId="{C2455B73-2B6B-498D-A6B9-2A32E07167D7}" type="pres">
      <dgm:prSet presAssocID="{22B077D7-6C39-4CE6-87BD-10E7E2B2DFB3}" presName="txThree" presStyleLbl="node3" presStyleIdx="5" presStyleCnt="6">
        <dgm:presLayoutVars>
          <dgm:chPref val="3"/>
        </dgm:presLayoutVars>
      </dgm:prSet>
      <dgm:spPr/>
    </dgm:pt>
    <dgm:pt modelId="{B0949129-8B5C-45F0-8099-24F924DBB98F}" type="pres">
      <dgm:prSet presAssocID="{22B077D7-6C39-4CE6-87BD-10E7E2B2DFB3}" presName="parTransThree" presStyleCnt="0"/>
      <dgm:spPr/>
    </dgm:pt>
    <dgm:pt modelId="{6FDE9547-3B0D-46D0-999E-A7DB6414FF94}" type="pres">
      <dgm:prSet presAssocID="{22B077D7-6C39-4CE6-87BD-10E7E2B2DFB3}" presName="horzThree" presStyleCnt="0"/>
      <dgm:spPr/>
    </dgm:pt>
    <dgm:pt modelId="{6BEE01DF-DCFC-416D-929D-5433837F2AE5}" type="pres">
      <dgm:prSet presAssocID="{82B8F2D3-AE58-4D62-B1CF-1EFE10CBEBEE}" presName="vertFour" presStyleCnt="0">
        <dgm:presLayoutVars>
          <dgm:chPref val="3"/>
        </dgm:presLayoutVars>
      </dgm:prSet>
      <dgm:spPr/>
    </dgm:pt>
    <dgm:pt modelId="{ED0C349A-3249-425F-9439-D492B85AE514}" type="pres">
      <dgm:prSet presAssocID="{82B8F2D3-AE58-4D62-B1CF-1EFE10CBEBEE}" presName="txFour" presStyleLbl="node4" presStyleIdx="5" presStyleCnt="6">
        <dgm:presLayoutVars>
          <dgm:chPref val="3"/>
        </dgm:presLayoutVars>
      </dgm:prSet>
      <dgm:spPr/>
    </dgm:pt>
    <dgm:pt modelId="{056EFC02-3547-4C17-ACF9-F7A1DC679638}" type="pres">
      <dgm:prSet presAssocID="{82B8F2D3-AE58-4D62-B1CF-1EFE10CBEBEE}" presName="horzFour" presStyleCnt="0"/>
      <dgm:spPr/>
    </dgm:pt>
  </dgm:ptLst>
  <dgm:cxnLst>
    <dgm:cxn modelId="{18F6CE04-BE81-4E1C-970C-7C0D4CBCA022}" srcId="{129EAC19-2FF5-47F3-8AED-B4948E3B3EFD}" destId="{873ACA95-8200-4C05-A239-1EA75E5D0404}" srcOrd="0" destOrd="0" parTransId="{4A1CFCA6-71E8-474C-AD06-3F317022C9F5}" sibTransId="{7E220478-F72D-484C-A9AA-D45C927122FD}"/>
    <dgm:cxn modelId="{521AC205-1441-4659-9CDE-32E503EBF47B}" type="presOf" srcId="{873ACA95-8200-4C05-A239-1EA75E5D0404}" destId="{290B5E53-894F-41F9-9AC7-8087CB8A027B}" srcOrd="0" destOrd="0" presId="urn:microsoft.com/office/officeart/2005/8/layout/hierarchy4"/>
    <dgm:cxn modelId="{E8E79D06-76BC-48F3-A8BB-D96C7855AC0E}" type="presOf" srcId="{A7898FF3-2DD7-4C2F-9110-032B00A3835B}" destId="{6C5D5775-8164-49A6-AAB1-C29E050D22E6}" srcOrd="0" destOrd="0" presId="urn:microsoft.com/office/officeart/2005/8/layout/hierarchy4"/>
    <dgm:cxn modelId="{6A6B201A-9965-45C2-9760-3872DB2862E5}" srcId="{04973492-E609-4641-B90A-0E059EAE56ED}" destId="{4EB9BACD-F95D-42B1-8B6E-5718531312EB}" srcOrd="0" destOrd="0" parTransId="{F4DB66AF-8A4C-4618-8F33-7CF93C974770}" sibTransId="{320E4345-C2C9-4103-BBE3-B4E1F7F43654}"/>
    <dgm:cxn modelId="{B46D4A21-86D8-465F-903D-8256CED45671}" type="presOf" srcId="{DC7FA762-304F-468C-BB31-E98B76E61E2F}" destId="{0C87D5B0-7739-49D4-B8E0-61E2E2690042}" srcOrd="0" destOrd="0" presId="urn:microsoft.com/office/officeart/2005/8/layout/hierarchy4"/>
    <dgm:cxn modelId="{BF43CF23-3C70-41BD-806E-9980B76D0AB3}" type="presOf" srcId="{BDAD8EA5-8361-4770-BF8E-BA6CBC1F91F1}" destId="{716505D7-7F27-4E78-A84C-727B2F054EFF}" srcOrd="0" destOrd="0" presId="urn:microsoft.com/office/officeart/2005/8/layout/hierarchy4"/>
    <dgm:cxn modelId="{3C905727-3C6A-470A-A53E-88B9B1C60E14}" srcId="{A5233763-A6A6-4935-B66D-F5F558893565}" destId="{E4CE7983-A513-417F-99F5-716163D5E02D}" srcOrd="0" destOrd="0" parTransId="{F5DA43B2-C597-4C92-9A36-CCFB79E6C069}" sibTransId="{E6E1E0A9-2F2E-4FA5-BE22-2CE21BE95AD5}"/>
    <dgm:cxn modelId="{20ECC92C-B7AF-45CD-84D2-456222FEE003}" type="presOf" srcId="{E63237E9-484E-4D2C-8CA8-1D4734C47E61}" destId="{DE7503D3-63D0-47D6-9CFF-94ED87CE73B2}" srcOrd="0" destOrd="0" presId="urn:microsoft.com/office/officeart/2005/8/layout/hierarchy4"/>
    <dgm:cxn modelId="{EF3BCF2E-DE10-4E4D-8824-33AEF5F9CF53}" srcId="{873ACA95-8200-4C05-A239-1EA75E5D0404}" destId="{9B7F823D-0378-44FC-924C-BBDB3F3702C9}" srcOrd="0" destOrd="0" parTransId="{3BCBDC4B-470E-4642-A81F-710F3484946C}" sibTransId="{B8FF948D-66AF-4053-8670-67C2E96159BE}"/>
    <dgm:cxn modelId="{B12BD737-5B9F-4B2E-8C92-74CC01DA20D6}" type="presOf" srcId="{E4CE7983-A513-417F-99F5-716163D5E02D}" destId="{F1E9DBB7-1A2E-4D0D-BA3F-EEBD92BF62BF}" srcOrd="0" destOrd="0" presId="urn:microsoft.com/office/officeart/2005/8/layout/hierarchy4"/>
    <dgm:cxn modelId="{51CB913F-A059-4972-A6BB-1494E8F2BB35}" type="presOf" srcId="{5A12D7B1-15CD-4E12-BF06-29C661966436}" destId="{A3A227B1-21A8-4D58-B3EA-FE0CB14DA77E}" srcOrd="0" destOrd="0" presId="urn:microsoft.com/office/officeart/2005/8/layout/hierarchy4"/>
    <dgm:cxn modelId="{D033775B-63EE-45B0-9767-6836BC9576DB}" srcId="{129EAC19-2FF5-47F3-8AED-B4948E3B3EFD}" destId="{E204C7F8-2608-4A3F-A188-831C56A9B346}" srcOrd="2" destOrd="0" parTransId="{66112923-450B-424B-9079-4344AFAD00FB}" sibTransId="{1527D648-3F38-46AF-BFCF-017AA5B25269}"/>
    <dgm:cxn modelId="{0971925C-ED9F-43A4-B209-97CC010CA80B}" srcId="{04973492-E609-4641-B90A-0E059EAE56ED}" destId="{A7898FF3-2DD7-4C2F-9110-032B00A3835B}" srcOrd="1" destOrd="0" parTransId="{FC714B7E-597A-41C8-B5FE-84D84A7C2A18}" sibTransId="{B1572F8B-235B-48FE-ACE2-B00C1E05C673}"/>
    <dgm:cxn modelId="{DB68935C-F19D-4898-9310-C7CE1916549F}" type="presOf" srcId="{CE05AAB6-C99F-4DFC-8C4E-8455EB8E5308}" destId="{99626C9B-19A9-4468-91C8-A4ACB3CC033E}" srcOrd="0" destOrd="0" presId="urn:microsoft.com/office/officeart/2005/8/layout/hierarchy4"/>
    <dgm:cxn modelId="{B3B7AF60-FE8D-4469-8F7A-72B5A412B6F5}" srcId="{A0CB0FBF-9B81-45FE-BDDF-61368D59AE70}" destId="{4A5DB70E-2B88-4B2F-87E5-E289FC3E8942}" srcOrd="0" destOrd="0" parTransId="{9252E248-A7DA-419F-A09A-E8953914BD74}" sibTransId="{DE09BBC6-01FF-498A-81CC-1E9ABEABA94B}"/>
    <dgm:cxn modelId="{7C45D560-114B-45FC-AD32-21A95540EFFC}" type="presOf" srcId="{04973492-E609-4641-B90A-0E059EAE56ED}" destId="{7568CBF8-88F5-4E4B-BA21-8DBE9FB1634B}" srcOrd="0" destOrd="0" presId="urn:microsoft.com/office/officeart/2005/8/layout/hierarchy4"/>
    <dgm:cxn modelId="{C1E9C743-4E51-41F1-984F-08EBE696B39C}" type="presOf" srcId="{91A625DB-64E4-453C-9BAE-81F5359A71DB}" destId="{E7C348AE-3A86-4E9E-9272-6B8AE06EFB55}" srcOrd="0" destOrd="0" presId="urn:microsoft.com/office/officeart/2005/8/layout/hierarchy4"/>
    <dgm:cxn modelId="{B542CF43-BF66-434E-9969-07862C1B67AD}" type="presOf" srcId="{4A5DB70E-2B88-4B2F-87E5-E289FC3E8942}" destId="{30616B6B-9B03-4941-8629-4D93E9BEBA58}" srcOrd="0" destOrd="0" presId="urn:microsoft.com/office/officeart/2005/8/layout/hierarchy4"/>
    <dgm:cxn modelId="{97E4CD64-7FDD-49FF-BFE4-74DE472BB6A6}" srcId="{E204C7F8-2608-4A3F-A188-831C56A9B346}" destId="{DCF7151C-3773-4F5D-8923-E012B9E14027}" srcOrd="1" destOrd="0" parTransId="{A6C5B609-8CB2-4B96-8CE3-966D4A565068}" sibTransId="{A9C974E2-12E7-414B-87A1-E02F33F8CC7C}"/>
    <dgm:cxn modelId="{70EF7250-6B3D-4915-862E-795E09ED053F}" srcId="{A7898FF3-2DD7-4C2F-9110-032B00A3835B}" destId="{29E898BE-C1B4-4A84-8D86-ED5DFF640E7D}" srcOrd="0" destOrd="0" parTransId="{9C8424B7-C27C-405F-923C-475996BE0599}" sibTransId="{AFA6B55B-E427-4FE9-BB94-E89AFC9B9164}"/>
    <dgm:cxn modelId="{241A7750-6988-4648-9556-1B90AB54919E}" type="presOf" srcId="{9B7F823D-0378-44FC-924C-BBDB3F3702C9}" destId="{C4389899-67EA-4693-A84B-855A78BB7F11}" srcOrd="0" destOrd="0" presId="urn:microsoft.com/office/officeart/2005/8/layout/hierarchy4"/>
    <dgm:cxn modelId="{CC2A3352-4B7B-412B-B01F-832AEF970E5B}" type="presOf" srcId="{A0CB0FBF-9B81-45FE-BDDF-61368D59AE70}" destId="{C75A88DC-FC03-417E-8DF0-EAFEB5463B05}" srcOrd="0" destOrd="0" presId="urn:microsoft.com/office/officeart/2005/8/layout/hierarchy4"/>
    <dgm:cxn modelId="{7A708D54-1A25-4975-A2E1-877CD86374BD}" srcId="{9B7F823D-0378-44FC-924C-BBDB3F3702C9}" destId="{BDAD8EA5-8361-4770-BF8E-BA6CBC1F91F1}" srcOrd="0" destOrd="0" parTransId="{A222F50A-250B-45E2-BD7F-D849BF674242}" sibTransId="{72F83402-A634-4376-8A6C-59A97598C8F5}"/>
    <dgm:cxn modelId="{ECABCC54-D506-4752-85D0-EEF17B771C7B}" srcId="{22B077D7-6C39-4CE6-87BD-10E7E2B2DFB3}" destId="{82B8F2D3-AE58-4D62-B1CF-1EFE10CBEBEE}" srcOrd="0" destOrd="0" parTransId="{877FFA62-B69C-4581-A4EE-11890C7B2E04}" sibTransId="{B781A374-08DC-42CF-9C10-EF0B781B3C54}"/>
    <dgm:cxn modelId="{FA12E685-1A0F-400E-B163-266742DDE05B}" type="presOf" srcId="{82B8F2D3-AE58-4D62-B1CF-1EFE10CBEBEE}" destId="{ED0C349A-3249-425F-9439-D492B85AE514}" srcOrd="0" destOrd="0" presId="urn:microsoft.com/office/officeart/2005/8/layout/hierarchy4"/>
    <dgm:cxn modelId="{96911D86-53ED-4CA7-9971-BCC54E10B060}" type="presOf" srcId="{DCF7151C-3773-4F5D-8923-E012B9E14027}" destId="{B10A802A-575F-4BD5-8504-3F2CCFAFA00A}" srcOrd="0" destOrd="0" presId="urn:microsoft.com/office/officeart/2005/8/layout/hierarchy4"/>
    <dgm:cxn modelId="{0EB77491-48FC-4F13-80C4-8EEF87D3FDF0}" type="presOf" srcId="{E204C7F8-2608-4A3F-A188-831C56A9B346}" destId="{9EBE4A5A-B508-49B5-A5BC-4E9A8A43A426}" srcOrd="0" destOrd="0" presId="urn:microsoft.com/office/officeart/2005/8/layout/hierarchy4"/>
    <dgm:cxn modelId="{7CAC3BA1-1AA1-434C-BA16-0F733038516E}" srcId="{E204C7F8-2608-4A3F-A188-831C56A9B346}" destId="{CE05AAB6-C99F-4DFC-8C4E-8455EB8E5308}" srcOrd="0" destOrd="0" parTransId="{2E270CB4-DD83-453F-8828-7655ABD6C9A9}" sibTransId="{69813F4F-D087-4709-90A5-A3C7C846EA46}"/>
    <dgm:cxn modelId="{5270F3B5-5F64-42AB-AB3A-5510DBE7072A}" type="presOf" srcId="{29E898BE-C1B4-4A84-8D86-ED5DFF640E7D}" destId="{DF805E7E-277A-44DF-BCA9-6ADFE0863F46}" srcOrd="0" destOrd="0" presId="urn:microsoft.com/office/officeart/2005/8/layout/hierarchy4"/>
    <dgm:cxn modelId="{997909B7-F386-40AB-B5AE-F2112015F17F}" srcId="{4EB9BACD-F95D-42B1-8B6E-5718531312EB}" destId="{A0CB0FBF-9B81-45FE-BDDF-61368D59AE70}" srcOrd="0" destOrd="0" parTransId="{75C11FBC-2240-44D8-8AC7-832BE2D1E15C}" sibTransId="{B780DBA3-D461-4ED0-83E8-B962949315D1}"/>
    <dgm:cxn modelId="{9B5C50B9-3BFB-4462-8022-D16196E0BAE1}" srcId="{129EAC19-2FF5-47F3-8AED-B4948E3B3EFD}" destId="{04973492-E609-4641-B90A-0E059EAE56ED}" srcOrd="1" destOrd="0" parTransId="{F8009E41-096B-4085-BC48-3746755BA6ED}" sibTransId="{1C1241A1-08A2-4A0A-9EDE-223BBD06F88C}"/>
    <dgm:cxn modelId="{F93DBFC4-6E3C-40A6-B7D5-40FD67F22A59}" srcId="{CE05AAB6-C99F-4DFC-8C4E-8455EB8E5308}" destId="{5A12D7B1-15CD-4E12-BF06-29C661966436}" srcOrd="0" destOrd="0" parTransId="{08EB351F-02F5-42BB-81F2-2BB3BFEE6AB8}" sibTransId="{784EFE5D-6249-4C7F-A05D-0A52717490FB}"/>
    <dgm:cxn modelId="{F5AEADC5-EEAB-4032-89DB-CE8E95A1A775}" srcId="{DCF7151C-3773-4F5D-8923-E012B9E14027}" destId="{22B077D7-6C39-4CE6-87BD-10E7E2B2DFB3}" srcOrd="0" destOrd="0" parTransId="{44FDDE75-2686-4BA3-BA4B-4B8C2157B966}" sibTransId="{8EEA7CEE-2EB2-42E7-9D34-1DD4E298EF56}"/>
    <dgm:cxn modelId="{E4ACA4D3-1C71-4A8B-BFA9-9B0CEBC50217}" srcId="{5A12D7B1-15CD-4E12-BF06-29C661966436}" destId="{DC7FA762-304F-468C-BB31-E98B76E61E2F}" srcOrd="0" destOrd="0" parTransId="{5C225EFF-C3CB-4622-91B6-84AE322C9C9F}" sibTransId="{A09AD056-63FF-4F97-904E-39517D7F3E64}"/>
    <dgm:cxn modelId="{49222AD5-F5B9-4F62-BFA1-5AD6FC46D727}" srcId="{29E898BE-C1B4-4A84-8D86-ED5DFF640E7D}" destId="{D51C05DD-D4EC-4DCF-9DA5-0762D0C99034}" srcOrd="0" destOrd="0" parTransId="{51D32686-2569-419F-B6E8-D19AF3B9B523}" sibTransId="{57CF729E-61F5-4EC0-90D3-2ADDD074F0E4}"/>
    <dgm:cxn modelId="{744FDCD8-B662-4762-87F7-6B3D2C36C970}" type="presOf" srcId="{A5233763-A6A6-4935-B66D-F5F558893565}" destId="{07CFD79A-506C-4860-BAE0-F934EA254A0B}" srcOrd="0" destOrd="0" presId="urn:microsoft.com/office/officeart/2005/8/layout/hierarchy4"/>
    <dgm:cxn modelId="{8948D4DB-0DF0-42A4-81D7-63DAA1D03F25}" srcId="{BDAD8EA5-8361-4770-BF8E-BA6CBC1F91F1}" destId="{91A625DB-64E4-453C-9BAE-81F5359A71DB}" srcOrd="0" destOrd="0" parTransId="{E228B213-F523-4203-9F4E-08C920191226}" sibTransId="{CFD0C7B2-5CA7-46D3-891F-02B0E146ECA7}"/>
    <dgm:cxn modelId="{53E1F6E2-07BD-469C-8B57-3A6D0F0E88AB}" type="presOf" srcId="{D51C05DD-D4EC-4DCF-9DA5-0762D0C99034}" destId="{AC3F1F25-9280-4053-B6C1-EE652217FA54}" srcOrd="0" destOrd="0" presId="urn:microsoft.com/office/officeart/2005/8/layout/hierarchy4"/>
    <dgm:cxn modelId="{909015E7-F563-4CE3-A07E-4499B603CFEE}" type="presOf" srcId="{129EAC19-2FF5-47F3-8AED-B4948E3B3EFD}" destId="{02D9BEF3-151C-4706-AF17-E75FC8B9BD3A}" srcOrd="0" destOrd="0" presId="urn:microsoft.com/office/officeart/2005/8/layout/hierarchy4"/>
    <dgm:cxn modelId="{1E0EF4EE-5716-423A-95AC-9E04FF9E1C6A}" srcId="{E63237E9-484E-4D2C-8CA8-1D4734C47E61}" destId="{A5233763-A6A6-4935-B66D-F5F558893565}" srcOrd="0" destOrd="0" parTransId="{65C1123C-871D-4DAB-9C92-DECD090B99CE}" sibTransId="{C1D70832-8799-459C-8B15-3E5455A2A8DA}"/>
    <dgm:cxn modelId="{65C5A8F9-E3CA-4F95-A1C4-44521B3E7FB3}" srcId="{873ACA95-8200-4C05-A239-1EA75E5D0404}" destId="{E63237E9-484E-4D2C-8CA8-1D4734C47E61}" srcOrd="1" destOrd="0" parTransId="{0C96DFF8-49F7-4E8C-A49C-21CAFC34066A}" sibTransId="{309C8A4E-78BE-4EC1-AA88-0C3810866540}"/>
    <dgm:cxn modelId="{6F07E5FD-706D-4962-8B00-19D6D4DB860A}" type="presOf" srcId="{4EB9BACD-F95D-42B1-8B6E-5718531312EB}" destId="{0EF650A3-43EE-4B10-914F-78EF2291284E}" srcOrd="0" destOrd="0" presId="urn:microsoft.com/office/officeart/2005/8/layout/hierarchy4"/>
    <dgm:cxn modelId="{C5B4C8FE-1FFC-4681-9827-CCFC2C831C2F}" type="presOf" srcId="{22B077D7-6C39-4CE6-87BD-10E7E2B2DFB3}" destId="{C2455B73-2B6B-498D-A6B9-2A32E07167D7}" srcOrd="0" destOrd="0" presId="urn:microsoft.com/office/officeart/2005/8/layout/hierarchy4"/>
    <dgm:cxn modelId="{00AC4A98-FA8C-40DF-8578-0CAF7E947DA7}" type="presParOf" srcId="{02D9BEF3-151C-4706-AF17-E75FC8B9BD3A}" destId="{15956B8D-31AA-4B15-B620-94D8024DCFF9}" srcOrd="0" destOrd="0" presId="urn:microsoft.com/office/officeart/2005/8/layout/hierarchy4"/>
    <dgm:cxn modelId="{D33BB7A0-E1F1-45EF-BDD4-83D29F084CB8}" type="presParOf" srcId="{15956B8D-31AA-4B15-B620-94D8024DCFF9}" destId="{290B5E53-894F-41F9-9AC7-8087CB8A027B}" srcOrd="0" destOrd="0" presId="urn:microsoft.com/office/officeart/2005/8/layout/hierarchy4"/>
    <dgm:cxn modelId="{1805F6C6-78C8-48AB-BF4B-1A7BE90223FB}" type="presParOf" srcId="{15956B8D-31AA-4B15-B620-94D8024DCFF9}" destId="{4FD57F22-B757-4080-87F0-1F2D2CEF20EE}" srcOrd="1" destOrd="0" presId="urn:microsoft.com/office/officeart/2005/8/layout/hierarchy4"/>
    <dgm:cxn modelId="{D64B2585-ADAE-429E-BCAE-AD1C29D72251}" type="presParOf" srcId="{15956B8D-31AA-4B15-B620-94D8024DCFF9}" destId="{309D5B6B-79D2-4F39-B50C-3E170E7E3E20}" srcOrd="2" destOrd="0" presId="urn:microsoft.com/office/officeart/2005/8/layout/hierarchy4"/>
    <dgm:cxn modelId="{82115039-E46A-4580-8B84-A970C416024D}" type="presParOf" srcId="{309D5B6B-79D2-4F39-B50C-3E170E7E3E20}" destId="{AC600660-D8D6-4557-97D7-9EE8B2DEFFBF}" srcOrd="0" destOrd="0" presId="urn:microsoft.com/office/officeart/2005/8/layout/hierarchy4"/>
    <dgm:cxn modelId="{B6AD99D3-A9AF-4B9A-AED0-DAB5E3683DFA}" type="presParOf" srcId="{AC600660-D8D6-4557-97D7-9EE8B2DEFFBF}" destId="{C4389899-67EA-4693-A84B-855A78BB7F11}" srcOrd="0" destOrd="0" presId="urn:microsoft.com/office/officeart/2005/8/layout/hierarchy4"/>
    <dgm:cxn modelId="{F73ABBA3-12F6-466D-BD9B-3FB2CC5B691F}" type="presParOf" srcId="{AC600660-D8D6-4557-97D7-9EE8B2DEFFBF}" destId="{35A91A8C-8EE1-4ECC-B7BD-5AC8EA65D790}" srcOrd="1" destOrd="0" presId="urn:microsoft.com/office/officeart/2005/8/layout/hierarchy4"/>
    <dgm:cxn modelId="{A2BA99AE-C95A-43EF-945C-D17BDF6C0C95}" type="presParOf" srcId="{AC600660-D8D6-4557-97D7-9EE8B2DEFFBF}" destId="{6D6E634C-F35D-451E-BCA5-316477D92815}" srcOrd="2" destOrd="0" presId="urn:microsoft.com/office/officeart/2005/8/layout/hierarchy4"/>
    <dgm:cxn modelId="{95D5A8FF-C1AB-4293-A817-D730E1DE5871}" type="presParOf" srcId="{6D6E634C-F35D-451E-BCA5-316477D92815}" destId="{4B82A0F9-7D1F-4CE1-BDB6-2343C05B5F3E}" srcOrd="0" destOrd="0" presId="urn:microsoft.com/office/officeart/2005/8/layout/hierarchy4"/>
    <dgm:cxn modelId="{EBC72177-86C3-4A2F-B878-E746A47BFF09}" type="presParOf" srcId="{4B82A0F9-7D1F-4CE1-BDB6-2343C05B5F3E}" destId="{716505D7-7F27-4E78-A84C-727B2F054EFF}" srcOrd="0" destOrd="0" presId="urn:microsoft.com/office/officeart/2005/8/layout/hierarchy4"/>
    <dgm:cxn modelId="{8D5ED967-9B41-4EB8-89E9-82AEE8F7484B}" type="presParOf" srcId="{4B82A0F9-7D1F-4CE1-BDB6-2343C05B5F3E}" destId="{24B7D3BD-1F25-49E5-ABC6-5370EF02852C}" srcOrd="1" destOrd="0" presId="urn:microsoft.com/office/officeart/2005/8/layout/hierarchy4"/>
    <dgm:cxn modelId="{B328BCE0-8872-4AAA-9496-C1A8315F7D15}" type="presParOf" srcId="{4B82A0F9-7D1F-4CE1-BDB6-2343C05B5F3E}" destId="{1831C598-0120-4731-AC73-070832BDD3CA}" srcOrd="2" destOrd="0" presId="urn:microsoft.com/office/officeart/2005/8/layout/hierarchy4"/>
    <dgm:cxn modelId="{721B46E3-14B5-4FBC-9428-E283E25129F5}" type="presParOf" srcId="{1831C598-0120-4731-AC73-070832BDD3CA}" destId="{18B38146-E70C-4D89-8244-093B66ED6311}" srcOrd="0" destOrd="0" presId="urn:microsoft.com/office/officeart/2005/8/layout/hierarchy4"/>
    <dgm:cxn modelId="{145CC9D1-9D78-484B-A106-67906AF1BAD6}" type="presParOf" srcId="{18B38146-E70C-4D89-8244-093B66ED6311}" destId="{E7C348AE-3A86-4E9E-9272-6B8AE06EFB55}" srcOrd="0" destOrd="0" presId="urn:microsoft.com/office/officeart/2005/8/layout/hierarchy4"/>
    <dgm:cxn modelId="{FBFB38A7-AAB3-42BF-ABCC-CB8A0F15D5EE}" type="presParOf" srcId="{18B38146-E70C-4D89-8244-093B66ED6311}" destId="{D010AC0A-4ECA-4EBA-A64B-ED6FCF728BD9}" srcOrd="1" destOrd="0" presId="urn:microsoft.com/office/officeart/2005/8/layout/hierarchy4"/>
    <dgm:cxn modelId="{F76154DC-B969-4907-A038-18704F0599AC}" type="presParOf" srcId="{309D5B6B-79D2-4F39-B50C-3E170E7E3E20}" destId="{B003B501-8A6A-494F-9075-5C63FDC75EE0}" srcOrd="1" destOrd="0" presId="urn:microsoft.com/office/officeart/2005/8/layout/hierarchy4"/>
    <dgm:cxn modelId="{FEC34A8B-E86A-4FF2-9705-9C41B4FC0EEC}" type="presParOf" srcId="{309D5B6B-79D2-4F39-B50C-3E170E7E3E20}" destId="{1A2CB981-0AC1-4381-96FA-F939C1C9576E}" srcOrd="2" destOrd="0" presId="urn:microsoft.com/office/officeart/2005/8/layout/hierarchy4"/>
    <dgm:cxn modelId="{2CF2E16E-8116-41B9-BB20-74A2ECD4D9A0}" type="presParOf" srcId="{1A2CB981-0AC1-4381-96FA-F939C1C9576E}" destId="{DE7503D3-63D0-47D6-9CFF-94ED87CE73B2}" srcOrd="0" destOrd="0" presId="urn:microsoft.com/office/officeart/2005/8/layout/hierarchy4"/>
    <dgm:cxn modelId="{B63D4E97-50EB-4463-AC05-C87420C07311}" type="presParOf" srcId="{1A2CB981-0AC1-4381-96FA-F939C1C9576E}" destId="{3E314C2F-7682-4A07-9AEB-DDEA9CF2D0E0}" srcOrd="1" destOrd="0" presId="urn:microsoft.com/office/officeart/2005/8/layout/hierarchy4"/>
    <dgm:cxn modelId="{02C3034A-6092-4541-9E31-ABC16F712505}" type="presParOf" srcId="{1A2CB981-0AC1-4381-96FA-F939C1C9576E}" destId="{73D9F0C5-B707-43FC-A06F-B7DB06C72986}" srcOrd="2" destOrd="0" presId="urn:microsoft.com/office/officeart/2005/8/layout/hierarchy4"/>
    <dgm:cxn modelId="{9D2BBFD6-2179-4B86-95A1-F7F2115E34BA}" type="presParOf" srcId="{73D9F0C5-B707-43FC-A06F-B7DB06C72986}" destId="{E34EE303-F95E-44E6-90B4-5071E9648798}" srcOrd="0" destOrd="0" presId="urn:microsoft.com/office/officeart/2005/8/layout/hierarchy4"/>
    <dgm:cxn modelId="{1BA6F9EE-9BE4-41DB-8310-304881B066E1}" type="presParOf" srcId="{E34EE303-F95E-44E6-90B4-5071E9648798}" destId="{07CFD79A-506C-4860-BAE0-F934EA254A0B}" srcOrd="0" destOrd="0" presId="urn:microsoft.com/office/officeart/2005/8/layout/hierarchy4"/>
    <dgm:cxn modelId="{F5955154-1C88-4A6D-8E8A-BFDA719D08C7}" type="presParOf" srcId="{E34EE303-F95E-44E6-90B4-5071E9648798}" destId="{CF73AE70-FB18-4F7C-B3DB-ED6AF934BE91}" srcOrd="1" destOrd="0" presId="urn:microsoft.com/office/officeart/2005/8/layout/hierarchy4"/>
    <dgm:cxn modelId="{789DDF0C-F2C5-4E4D-8FAF-DA5DDCEAEA18}" type="presParOf" srcId="{E34EE303-F95E-44E6-90B4-5071E9648798}" destId="{F64807E2-E3CF-4676-83BA-45A881E94E2B}" srcOrd="2" destOrd="0" presId="urn:microsoft.com/office/officeart/2005/8/layout/hierarchy4"/>
    <dgm:cxn modelId="{A09483B7-AF81-488F-A855-396562E9F986}" type="presParOf" srcId="{F64807E2-E3CF-4676-83BA-45A881E94E2B}" destId="{95B39425-9010-418C-85A0-F86A6C9A1543}" srcOrd="0" destOrd="0" presId="urn:microsoft.com/office/officeart/2005/8/layout/hierarchy4"/>
    <dgm:cxn modelId="{C7A10B0B-97CD-4B94-A5DC-0045103BB63E}" type="presParOf" srcId="{95B39425-9010-418C-85A0-F86A6C9A1543}" destId="{F1E9DBB7-1A2E-4D0D-BA3F-EEBD92BF62BF}" srcOrd="0" destOrd="0" presId="urn:microsoft.com/office/officeart/2005/8/layout/hierarchy4"/>
    <dgm:cxn modelId="{D783E19D-5D2F-4EAC-BE54-D27218463FA6}" type="presParOf" srcId="{95B39425-9010-418C-85A0-F86A6C9A1543}" destId="{325430A4-1755-4931-BAD3-BE75415CE93C}" srcOrd="1" destOrd="0" presId="urn:microsoft.com/office/officeart/2005/8/layout/hierarchy4"/>
    <dgm:cxn modelId="{FEF6A21B-F48C-4B52-8A3F-C96159F0EA32}" type="presParOf" srcId="{02D9BEF3-151C-4706-AF17-E75FC8B9BD3A}" destId="{3BF2F29F-D6C1-4617-8C41-1C86099634CF}" srcOrd="1" destOrd="0" presId="urn:microsoft.com/office/officeart/2005/8/layout/hierarchy4"/>
    <dgm:cxn modelId="{AF82840D-7BA7-44A7-B731-650FD6F2952D}" type="presParOf" srcId="{02D9BEF3-151C-4706-AF17-E75FC8B9BD3A}" destId="{CE0D2774-30D6-415A-87EB-4F5018424E58}" srcOrd="2" destOrd="0" presId="urn:microsoft.com/office/officeart/2005/8/layout/hierarchy4"/>
    <dgm:cxn modelId="{2A573DC3-5A8B-4105-8E76-B6AEC1BDB65C}" type="presParOf" srcId="{CE0D2774-30D6-415A-87EB-4F5018424E58}" destId="{7568CBF8-88F5-4E4B-BA21-8DBE9FB1634B}" srcOrd="0" destOrd="0" presId="urn:microsoft.com/office/officeart/2005/8/layout/hierarchy4"/>
    <dgm:cxn modelId="{26F9DF0B-FB93-47CA-B66D-E1ECD4CF7EE8}" type="presParOf" srcId="{CE0D2774-30D6-415A-87EB-4F5018424E58}" destId="{464B5516-8FA6-4572-B313-8743B42597E5}" srcOrd="1" destOrd="0" presId="urn:microsoft.com/office/officeart/2005/8/layout/hierarchy4"/>
    <dgm:cxn modelId="{EF5F1D52-2447-4A47-AC38-E831F0491398}" type="presParOf" srcId="{CE0D2774-30D6-415A-87EB-4F5018424E58}" destId="{ECB9EAF5-9EF2-4FBE-8378-7B8C54F0356E}" srcOrd="2" destOrd="0" presId="urn:microsoft.com/office/officeart/2005/8/layout/hierarchy4"/>
    <dgm:cxn modelId="{E0B13140-9867-4CEA-84B1-002845E1C92C}" type="presParOf" srcId="{ECB9EAF5-9EF2-4FBE-8378-7B8C54F0356E}" destId="{C6EF5021-F8F6-4563-A051-46ACF3254591}" srcOrd="0" destOrd="0" presId="urn:microsoft.com/office/officeart/2005/8/layout/hierarchy4"/>
    <dgm:cxn modelId="{CAF04C2B-163C-428C-8FC9-B2440F33F670}" type="presParOf" srcId="{C6EF5021-F8F6-4563-A051-46ACF3254591}" destId="{0EF650A3-43EE-4B10-914F-78EF2291284E}" srcOrd="0" destOrd="0" presId="urn:microsoft.com/office/officeart/2005/8/layout/hierarchy4"/>
    <dgm:cxn modelId="{F06115B4-A281-4BE5-9502-FC79E67E6FF3}" type="presParOf" srcId="{C6EF5021-F8F6-4563-A051-46ACF3254591}" destId="{F61DEEDA-F38B-452F-9DC5-A053814BC705}" srcOrd="1" destOrd="0" presId="urn:microsoft.com/office/officeart/2005/8/layout/hierarchy4"/>
    <dgm:cxn modelId="{BDEEC097-5F3F-414D-A8BD-86945C511B6C}" type="presParOf" srcId="{C6EF5021-F8F6-4563-A051-46ACF3254591}" destId="{77FECEBB-5E75-4CA9-A14A-26246D60FECE}" srcOrd="2" destOrd="0" presId="urn:microsoft.com/office/officeart/2005/8/layout/hierarchy4"/>
    <dgm:cxn modelId="{3D3A5863-61AE-44AD-AFC6-8FA4F6A9B767}" type="presParOf" srcId="{77FECEBB-5E75-4CA9-A14A-26246D60FECE}" destId="{6E11F01F-7CEB-4FAD-AC3B-498A7C26F7C2}" srcOrd="0" destOrd="0" presId="urn:microsoft.com/office/officeart/2005/8/layout/hierarchy4"/>
    <dgm:cxn modelId="{CD032546-A598-4C87-8226-94347A68C177}" type="presParOf" srcId="{6E11F01F-7CEB-4FAD-AC3B-498A7C26F7C2}" destId="{C75A88DC-FC03-417E-8DF0-EAFEB5463B05}" srcOrd="0" destOrd="0" presId="urn:microsoft.com/office/officeart/2005/8/layout/hierarchy4"/>
    <dgm:cxn modelId="{95C18067-63D8-4A32-9F3D-442349B05C50}" type="presParOf" srcId="{6E11F01F-7CEB-4FAD-AC3B-498A7C26F7C2}" destId="{582740BE-32C8-4F8A-A4E4-CDBD97869698}" srcOrd="1" destOrd="0" presId="urn:microsoft.com/office/officeart/2005/8/layout/hierarchy4"/>
    <dgm:cxn modelId="{7B8CAF11-B3D9-459F-9F1C-2B3043114C1B}" type="presParOf" srcId="{6E11F01F-7CEB-4FAD-AC3B-498A7C26F7C2}" destId="{B010BA4F-EC70-43D8-B090-F9BAC0904123}" srcOrd="2" destOrd="0" presId="urn:microsoft.com/office/officeart/2005/8/layout/hierarchy4"/>
    <dgm:cxn modelId="{0CF36553-CE81-42D8-BEEE-58FC35BD56E5}" type="presParOf" srcId="{B010BA4F-EC70-43D8-B090-F9BAC0904123}" destId="{9E31779E-C331-47D4-8754-DE1476BA90DB}" srcOrd="0" destOrd="0" presId="urn:microsoft.com/office/officeart/2005/8/layout/hierarchy4"/>
    <dgm:cxn modelId="{1D44C5AD-12DA-4291-AB6E-CF254AE43E0C}" type="presParOf" srcId="{9E31779E-C331-47D4-8754-DE1476BA90DB}" destId="{30616B6B-9B03-4941-8629-4D93E9BEBA58}" srcOrd="0" destOrd="0" presId="urn:microsoft.com/office/officeart/2005/8/layout/hierarchy4"/>
    <dgm:cxn modelId="{2F2CF70E-F45D-48D1-90D3-7688E5CA9472}" type="presParOf" srcId="{9E31779E-C331-47D4-8754-DE1476BA90DB}" destId="{D9FBB25E-E7D4-4CDF-A216-B86FA6A485C0}" srcOrd="1" destOrd="0" presId="urn:microsoft.com/office/officeart/2005/8/layout/hierarchy4"/>
    <dgm:cxn modelId="{C7F4CC85-1C21-4E4F-BC3F-0EE24B6246D3}" type="presParOf" srcId="{ECB9EAF5-9EF2-4FBE-8378-7B8C54F0356E}" destId="{34BACCEC-8E60-464B-90A4-820CDBA91E9F}" srcOrd="1" destOrd="0" presId="urn:microsoft.com/office/officeart/2005/8/layout/hierarchy4"/>
    <dgm:cxn modelId="{8E5B454D-0E11-4C2E-B0D2-C7C5A7D46722}" type="presParOf" srcId="{ECB9EAF5-9EF2-4FBE-8378-7B8C54F0356E}" destId="{37D0F873-E96D-4585-B248-89C38BED0D62}" srcOrd="2" destOrd="0" presId="urn:microsoft.com/office/officeart/2005/8/layout/hierarchy4"/>
    <dgm:cxn modelId="{B2AB4CE3-50D0-4BBD-98C3-F8B4AED39B5E}" type="presParOf" srcId="{37D0F873-E96D-4585-B248-89C38BED0D62}" destId="{6C5D5775-8164-49A6-AAB1-C29E050D22E6}" srcOrd="0" destOrd="0" presId="urn:microsoft.com/office/officeart/2005/8/layout/hierarchy4"/>
    <dgm:cxn modelId="{338E8427-E77F-4AD4-ADA2-0994A41143EC}" type="presParOf" srcId="{37D0F873-E96D-4585-B248-89C38BED0D62}" destId="{8424586D-7A6D-435A-996A-A1CB5AE9D3BB}" srcOrd="1" destOrd="0" presId="urn:microsoft.com/office/officeart/2005/8/layout/hierarchy4"/>
    <dgm:cxn modelId="{17A8014A-C8A5-40FC-A537-51173ADCAD53}" type="presParOf" srcId="{37D0F873-E96D-4585-B248-89C38BED0D62}" destId="{BD02BABB-88C5-46E9-BE68-927ED15967A1}" srcOrd="2" destOrd="0" presId="urn:microsoft.com/office/officeart/2005/8/layout/hierarchy4"/>
    <dgm:cxn modelId="{756E67E5-D201-4405-8CA0-C12BA7FB80EF}" type="presParOf" srcId="{BD02BABB-88C5-46E9-BE68-927ED15967A1}" destId="{1E4724CB-CEFA-400E-A262-9723C888286B}" srcOrd="0" destOrd="0" presId="urn:microsoft.com/office/officeart/2005/8/layout/hierarchy4"/>
    <dgm:cxn modelId="{32319FFD-056F-43DE-A5F2-6A6BE05D96FD}" type="presParOf" srcId="{1E4724CB-CEFA-400E-A262-9723C888286B}" destId="{DF805E7E-277A-44DF-BCA9-6ADFE0863F46}" srcOrd="0" destOrd="0" presId="urn:microsoft.com/office/officeart/2005/8/layout/hierarchy4"/>
    <dgm:cxn modelId="{59788CD5-0426-4A52-9EFF-7F8CFDCCDE5D}" type="presParOf" srcId="{1E4724CB-CEFA-400E-A262-9723C888286B}" destId="{10813B42-D69E-40F1-8989-C12F093042E6}" srcOrd="1" destOrd="0" presId="urn:microsoft.com/office/officeart/2005/8/layout/hierarchy4"/>
    <dgm:cxn modelId="{246BA686-05D3-46E5-8778-35458BD4B392}" type="presParOf" srcId="{1E4724CB-CEFA-400E-A262-9723C888286B}" destId="{0CAEAF12-872C-417B-9869-6AF8FF63FDEC}" srcOrd="2" destOrd="0" presId="urn:microsoft.com/office/officeart/2005/8/layout/hierarchy4"/>
    <dgm:cxn modelId="{4F08A1F8-AD16-4ABE-81B0-9FEFFBAC4C39}" type="presParOf" srcId="{0CAEAF12-872C-417B-9869-6AF8FF63FDEC}" destId="{66FED1A5-3B07-41BB-82A0-55248AE01843}" srcOrd="0" destOrd="0" presId="urn:microsoft.com/office/officeart/2005/8/layout/hierarchy4"/>
    <dgm:cxn modelId="{F86C28FF-824A-4B45-A32F-601375C60B14}" type="presParOf" srcId="{66FED1A5-3B07-41BB-82A0-55248AE01843}" destId="{AC3F1F25-9280-4053-B6C1-EE652217FA54}" srcOrd="0" destOrd="0" presId="urn:microsoft.com/office/officeart/2005/8/layout/hierarchy4"/>
    <dgm:cxn modelId="{489D0F65-A65D-424B-943F-55738DCDE1ED}" type="presParOf" srcId="{66FED1A5-3B07-41BB-82A0-55248AE01843}" destId="{B6E0482B-56CB-49D9-AE45-BDE607CBE6F7}" srcOrd="1" destOrd="0" presId="urn:microsoft.com/office/officeart/2005/8/layout/hierarchy4"/>
    <dgm:cxn modelId="{D8DF9BC9-CAA8-4177-8066-42C3345C8A5D}" type="presParOf" srcId="{02D9BEF3-151C-4706-AF17-E75FC8B9BD3A}" destId="{D742C6FF-7CBE-4771-B1B8-FD38C8690004}" srcOrd="3" destOrd="0" presId="urn:microsoft.com/office/officeart/2005/8/layout/hierarchy4"/>
    <dgm:cxn modelId="{FFC1A321-391B-4F54-B92A-7C6FA6E2A549}" type="presParOf" srcId="{02D9BEF3-151C-4706-AF17-E75FC8B9BD3A}" destId="{43309BDE-1241-4640-BAA6-40000759CAF2}" srcOrd="4" destOrd="0" presId="urn:microsoft.com/office/officeart/2005/8/layout/hierarchy4"/>
    <dgm:cxn modelId="{812B368B-F5A5-408A-9ADE-6F03D3886948}" type="presParOf" srcId="{43309BDE-1241-4640-BAA6-40000759CAF2}" destId="{9EBE4A5A-B508-49B5-A5BC-4E9A8A43A426}" srcOrd="0" destOrd="0" presId="urn:microsoft.com/office/officeart/2005/8/layout/hierarchy4"/>
    <dgm:cxn modelId="{F3F19439-C9D6-4E1F-B8C1-F7C0B1416DD9}" type="presParOf" srcId="{43309BDE-1241-4640-BAA6-40000759CAF2}" destId="{E9C1D680-7CA3-4DC5-99F7-53894A99C65C}" srcOrd="1" destOrd="0" presId="urn:microsoft.com/office/officeart/2005/8/layout/hierarchy4"/>
    <dgm:cxn modelId="{321AA39A-5E0D-4B0E-9228-9EA41F2C383B}" type="presParOf" srcId="{43309BDE-1241-4640-BAA6-40000759CAF2}" destId="{446BE7D9-78A5-4C96-B220-6794435BB16C}" srcOrd="2" destOrd="0" presId="urn:microsoft.com/office/officeart/2005/8/layout/hierarchy4"/>
    <dgm:cxn modelId="{73A963A8-392C-4BE8-BAD1-27C78FB72091}" type="presParOf" srcId="{446BE7D9-78A5-4C96-B220-6794435BB16C}" destId="{18563DC7-64C9-4C64-B199-C24E9EED2E3A}" srcOrd="0" destOrd="0" presId="urn:microsoft.com/office/officeart/2005/8/layout/hierarchy4"/>
    <dgm:cxn modelId="{B2AC4B13-BF81-4F1D-9C02-1B3B5CB2520F}" type="presParOf" srcId="{18563DC7-64C9-4C64-B199-C24E9EED2E3A}" destId="{99626C9B-19A9-4468-91C8-A4ACB3CC033E}" srcOrd="0" destOrd="0" presId="urn:microsoft.com/office/officeart/2005/8/layout/hierarchy4"/>
    <dgm:cxn modelId="{37D65DD5-8A26-4FF0-ADB9-2A874BF4429A}" type="presParOf" srcId="{18563DC7-64C9-4C64-B199-C24E9EED2E3A}" destId="{B126431B-86CE-47D6-9711-914120DEF907}" srcOrd="1" destOrd="0" presId="urn:microsoft.com/office/officeart/2005/8/layout/hierarchy4"/>
    <dgm:cxn modelId="{0F73E05B-17C8-4FFA-8D5C-B008B705151B}" type="presParOf" srcId="{18563DC7-64C9-4C64-B199-C24E9EED2E3A}" destId="{DF7020EF-7C8F-4037-B9DC-CA9CCEEDA7D9}" srcOrd="2" destOrd="0" presId="urn:microsoft.com/office/officeart/2005/8/layout/hierarchy4"/>
    <dgm:cxn modelId="{E63723BB-6A49-469A-9D56-37A2373949C0}" type="presParOf" srcId="{DF7020EF-7C8F-4037-B9DC-CA9CCEEDA7D9}" destId="{C045DF0E-4C4D-48CD-AF39-3AF5C70A8B2B}" srcOrd="0" destOrd="0" presId="urn:microsoft.com/office/officeart/2005/8/layout/hierarchy4"/>
    <dgm:cxn modelId="{2DACA75C-2B39-4E9E-9C52-E09CA97E8766}" type="presParOf" srcId="{C045DF0E-4C4D-48CD-AF39-3AF5C70A8B2B}" destId="{A3A227B1-21A8-4D58-B3EA-FE0CB14DA77E}" srcOrd="0" destOrd="0" presId="urn:microsoft.com/office/officeart/2005/8/layout/hierarchy4"/>
    <dgm:cxn modelId="{F3CE2639-AAEF-4C35-930E-268C57772FED}" type="presParOf" srcId="{C045DF0E-4C4D-48CD-AF39-3AF5C70A8B2B}" destId="{039D4C30-A1CA-4A41-8C3E-9F1F7510592F}" srcOrd="1" destOrd="0" presId="urn:microsoft.com/office/officeart/2005/8/layout/hierarchy4"/>
    <dgm:cxn modelId="{A2D35C40-A0F1-4E0F-89B6-8BCB0FCC8FF9}" type="presParOf" srcId="{C045DF0E-4C4D-48CD-AF39-3AF5C70A8B2B}" destId="{3D4772F1-227A-4B39-A282-1FA9BFBC2868}" srcOrd="2" destOrd="0" presId="urn:microsoft.com/office/officeart/2005/8/layout/hierarchy4"/>
    <dgm:cxn modelId="{F9CDDA7F-120C-423D-B817-33D4D64FD36E}" type="presParOf" srcId="{3D4772F1-227A-4B39-A282-1FA9BFBC2868}" destId="{FEAEDAD1-51BF-41F9-8529-FC3131D52218}" srcOrd="0" destOrd="0" presId="urn:microsoft.com/office/officeart/2005/8/layout/hierarchy4"/>
    <dgm:cxn modelId="{54BC13D1-D1C7-4EEA-B65C-613284E4F322}" type="presParOf" srcId="{FEAEDAD1-51BF-41F9-8529-FC3131D52218}" destId="{0C87D5B0-7739-49D4-B8E0-61E2E2690042}" srcOrd="0" destOrd="0" presId="urn:microsoft.com/office/officeart/2005/8/layout/hierarchy4"/>
    <dgm:cxn modelId="{437AC7B9-7503-4AC4-A274-484657047257}" type="presParOf" srcId="{FEAEDAD1-51BF-41F9-8529-FC3131D52218}" destId="{78899F38-FA3F-4032-ACC5-679B768D5941}" srcOrd="1" destOrd="0" presId="urn:microsoft.com/office/officeart/2005/8/layout/hierarchy4"/>
    <dgm:cxn modelId="{A11162FB-5E11-46FC-84EB-FC39F25D76D3}" type="presParOf" srcId="{446BE7D9-78A5-4C96-B220-6794435BB16C}" destId="{050860E5-F229-4316-8A4C-BE84A27C0CE2}" srcOrd="1" destOrd="0" presId="urn:microsoft.com/office/officeart/2005/8/layout/hierarchy4"/>
    <dgm:cxn modelId="{84627FAE-EFCE-4A69-B028-64B4162E2F4D}" type="presParOf" srcId="{446BE7D9-78A5-4C96-B220-6794435BB16C}" destId="{C228C957-FA4B-43CB-9935-AE591FC2343E}" srcOrd="2" destOrd="0" presId="urn:microsoft.com/office/officeart/2005/8/layout/hierarchy4"/>
    <dgm:cxn modelId="{EAE395F5-4D92-4EBE-B1A8-C8034663E967}" type="presParOf" srcId="{C228C957-FA4B-43CB-9935-AE591FC2343E}" destId="{B10A802A-575F-4BD5-8504-3F2CCFAFA00A}" srcOrd="0" destOrd="0" presId="urn:microsoft.com/office/officeart/2005/8/layout/hierarchy4"/>
    <dgm:cxn modelId="{A2D913E8-8420-4A8E-9331-3E645EE722AF}" type="presParOf" srcId="{C228C957-FA4B-43CB-9935-AE591FC2343E}" destId="{18F9DFEF-B8A1-43C5-B770-6D4CEDC07ADB}" srcOrd="1" destOrd="0" presId="urn:microsoft.com/office/officeart/2005/8/layout/hierarchy4"/>
    <dgm:cxn modelId="{44273668-9051-41B3-AB93-75B5BF668914}" type="presParOf" srcId="{C228C957-FA4B-43CB-9935-AE591FC2343E}" destId="{0D7ACD5C-2E90-47D5-B836-FB68AD2DF839}" srcOrd="2" destOrd="0" presId="urn:microsoft.com/office/officeart/2005/8/layout/hierarchy4"/>
    <dgm:cxn modelId="{1313A33D-0B82-4561-BF3C-549D60DB9451}" type="presParOf" srcId="{0D7ACD5C-2E90-47D5-B836-FB68AD2DF839}" destId="{B70ABDD4-B0DD-4195-8187-A010F91726BF}" srcOrd="0" destOrd="0" presId="urn:microsoft.com/office/officeart/2005/8/layout/hierarchy4"/>
    <dgm:cxn modelId="{41D348AE-A555-46BA-9A2A-3534920B86FB}" type="presParOf" srcId="{B70ABDD4-B0DD-4195-8187-A010F91726BF}" destId="{C2455B73-2B6B-498D-A6B9-2A32E07167D7}" srcOrd="0" destOrd="0" presId="urn:microsoft.com/office/officeart/2005/8/layout/hierarchy4"/>
    <dgm:cxn modelId="{DEC5C95B-8499-4228-99EB-A0869E7047D4}" type="presParOf" srcId="{B70ABDD4-B0DD-4195-8187-A010F91726BF}" destId="{B0949129-8B5C-45F0-8099-24F924DBB98F}" srcOrd="1" destOrd="0" presId="urn:microsoft.com/office/officeart/2005/8/layout/hierarchy4"/>
    <dgm:cxn modelId="{668907C2-9E9D-4BD1-857E-803E144050FE}" type="presParOf" srcId="{B70ABDD4-B0DD-4195-8187-A010F91726BF}" destId="{6FDE9547-3B0D-46D0-999E-A7DB6414FF94}" srcOrd="2" destOrd="0" presId="urn:microsoft.com/office/officeart/2005/8/layout/hierarchy4"/>
    <dgm:cxn modelId="{951868B2-D5DA-49A6-9586-588A64102ED1}" type="presParOf" srcId="{6FDE9547-3B0D-46D0-999E-A7DB6414FF94}" destId="{6BEE01DF-DCFC-416D-929D-5433837F2AE5}" srcOrd="0" destOrd="0" presId="urn:microsoft.com/office/officeart/2005/8/layout/hierarchy4"/>
    <dgm:cxn modelId="{F7E3D779-FF22-445D-B1BF-D3DDFF8495B9}" type="presParOf" srcId="{6BEE01DF-DCFC-416D-929D-5433837F2AE5}" destId="{ED0C349A-3249-425F-9439-D492B85AE514}" srcOrd="0" destOrd="0" presId="urn:microsoft.com/office/officeart/2005/8/layout/hierarchy4"/>
    <dgm:cxn modelId="{0CD38961-047A-405D-84A5-ACDF91A2B750}" type="presParOf" srcId="{6BEE01DF-DCFC-416D-929D-5433837F2AE5}" destId="{056EFC02-3547-4C17-ACF9-F7A1DC67963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F33B4E-76E6-474D-9725-F96DAE3143AF}">
      <dsp:nvSpPr>
        <dsp:cNvPr id="0" name=""/>
        <dsp:cNvSpPr/>
      </dsp:nvSpPr>
      <dsp:spPr>
        <a:xfrm>
          <a:off x="1344055" y="0"/>
          <a:ext cx="5013807" cy="5013807"/>
        </a:xfrm>
        <a:prstGeom prst="ellipse">
          <a:avLst/>
        </a:prstGeom>
        <a:solidFill>
          <a:srgbClr val="3A6F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latin typeface="Arial" panose="020B0604020202020204" pitchFamily="34" charset="0"/>
              <a:cs typeface="Arial" panose="020B0604020202020204" pitchFamily="34" charset="0"/>
            </a:rPr>
            <a:t>Artificial Intelligence (AI)</a:t>
          </a:r>
        </a:p>
      </dsp:txBody>
      <dsp:txXfrm>
        <a:off x="2910869" y="250690"/>
        <a:ext cx="1880177" cy="501380"/>
      </dsp:txXfrm>
    </dsp:sp>
    <dsp:sp modelId="{C8CECEE3-50DA-46A8-9FF1-8499A2C5C4BB}">
      <dsp:nvSpPr>
        <dsp:cNvPr id="0" name=""/>
        <dsp:cNvSpPr/>
      </dsp:nvSpPr>
      <dsp:spPr>
        <a:xfrm>
          <a:off x="1720090" y="752071"/>
          <a:ext cx="4261735" cy="4261735"/>
        </a:xfrm>
        <a:prstGeom prst="ellipse">
          <a:avLst/>
        </a:prstGeom>
        <a:solidFill>
          <a:srgbClr val="4B86C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latin typeface="Arial" panose="020B0604020202020204" pitchFamily="34" charset="0"/>
              <a:cs typeface="Arial" panose="020B0604020202020204" pitchFamily="34" charset="0"/>
            </a:rPr>
            <a:t>Machine Learning (ML)</a:t>
          </a:r>
        </a:p>
      </dsp:txBody>
      <dsp:txXfrm>
        <a:off x="2932021" y="997120"/>
        <a:ext cx="1837873" cy="490099"/>
      </dsp:txXfrm>
    </dsp:sp>
    <dsp:sp modelId="{AB25D7B1-E962-44ED-941D-FAD13127A74D}">
      <dsp:nvSpPr>
        <dsp:cNvPr id="0" name=""/>
        <dsp:cNvSpPr/>
      </dsp:nvSpPr>
      <dsp:spPr>
        <a:xfrm>
          <a:off x="2096126" y="1504142"/>
          <a:ext cx="3509664" cy="3509664"/>
        </a:xfrm>
        <a:prstGeom prst="ellipse">
          <a:avLst/>
        </a:prstGeom>
        <a:solidFill>
          <a:schemeClr val="accent5">
            <a:shade val="80000"/>
            <a:hueOff val="135632"/>
            <a:satOff val="2588"/>
            <a:lumOff val="1142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latin typeface="Arial" panose="020B0604020202020204" pitchFamily="34" charset="0"/>
              <a:cs typeface="Arial" panose="020B0604020202020204" pitchFamily="34" charset="0"/>
            </a:rPr>
            <a:t>Deep Learning (DL)</a:t>
          </a:r>
        </a:p>
      </dsp:txBody>
      <dsp:txXfrm>
        <a:off x="2942832" y="1746308"/>
        <a:ext cx="1816251" cy="484333"/>
      </dsp:txXfrm>
    </dsp:sp>
    <dsp:sp modelId="{A5869A53-203D-4AFE-A32C-F1A39ADCC060}">
      <dsp:nvSpPr>
        <dsp:cNvPr id="0" name=""/>
        <dsp:cNvSpPr/>
      </dsp:nvSpPr>
      <dsp:spPr>
        <a:xfrm>
          <a:off x="2472161" y="2256213"/>
          <a:ext cx="2757593" cy="2757593"/>
        </a:xfrm>
        <a:prstGeom prst="ellipse">
          <a:avLst/>
        </a:prstGeom>
        <a:solidFill>
          <a:srgbClr val="A6C3E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latin typeface="Arial" panose="020B0604020202020204" pitchFamily="34" charset="0"/>
              <a:cs typeface="Arial" panose="020B0604020202020204" pitchFamily="34" charset="0"/>
            </a:rPr>
            <a:t>Generative AI</a:t>
          </a:r>
        </a:p>
      </dsp:txBody>
      <dsp:txXfrm>
        <a:off x="3106408" y="2504396"/>
        <a:ext cx="1489100" cy="496366"/>
      </dsp:txXfrm>
    </dsp:sp>
    <dsp:sp modelId="{30466569-E01C-4795-890C-9D2A8625C5AD}">
      <dsp:nvSpPr>
        <dsp:cNvPr id="0" name=""/>
        <dsp:cNvSpPr/>
      </dsp:nvSpPr>
      <dsp:spPr>
        <a:xfrm>
          <a:off x="2848197" y="3008284"/>
          <a:ext cx="2005522" cy="2005522"/>
        </a:xfrm>
        <a:prstGeom prst="ellipse">
          <a:avLst/>
        </a:prstGeom>
        <a:solidFill>
          <a:srgbClr val="C34DB8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latin typeface="Arial" panose="020B0604020202020204" pitchFamily="34" charset="0"/>
              <a:cs typeface="Arial" panose="020B0604020202020204" pitchFamily="34" charset="0"/>
            </a:rPr>
            <a:t>Large Language Model (LLM)</a:t>
          </a:r>
        </a:p>
      </dsp:txBody>
      <dsp:txXfrm>
        <a:off x="3141899" y="3509664"/>
        <a:ext cx="1418118" cy="100276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3D85BC-0B6B-4600-970F-7C0362637DDF}">
      <dsp:nvSpPr>
        <dsp:cNvPr id="0" name=""/>
        <dsp:cNvSpPr/>
      </dsp:nvSpPr>
      <dsp:spPr>
        <a:xfrm>
          <a:off x="6979" y="1185"/>
          <a:ext cx="1115732" cy="1138971"/>
        </a:xfrm>
        <a:prstGeom prst="roundRect">
          <a:avLst>
            <a:gd name="adj" fmla="val 10000"/>
          </a:avLst>
        </a:prstGeom>
        <a:solidFill>
          <a:srgbClr val="1F4E79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>
              <a:solidFill>
                <a:schemeClr val="bg1"/>
              </a:solidFill>
            </a:rPr>
            <a:t>PROJECT TYPE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0" kern="1200" dirty="0">
              <a:solidFill>
                <a:schemeClr val="bg1"/>
              </a:solidFill>
            </a:rPr>
            <a:t>(Dawson, 2015)</a:t>
          </a:r>
        </a:p>
      </dsp:txBody>
      <dsp:txXfrm>
        <a:off x="39658" y="33864"/>
        <a:ext cx="1050374" cy="1073613"/>
      </dsp:txXfrm>
    </dsp:sp>
    <dsp:sp modelId="{367FBA08-3DBE-491C-988E-5FC18ADF5AA2}">
      <dsp:nvSpPr>
        <dsp:cNvPr id="0" name=""/>
        <dsp:cNvSpPr/>
      </dsp:nvSpPr>
      <dsp:spPr>
        <a:xfrm>
          <a:off x="6979" y="1197194"/>
          <a:ext cx="1115732" cy="477628"/>
        </a:xfrm>
        <a:prstGeom prst="roundRect">
          <a:avLst>
            <a:gd name="adj" fmla="val 10000"/>
          </a:avLst>
        </a:prstGeom>
        <a:solidFill>
          <a:srgbClr val="A6C3E2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>
              <a:solidFill>
                <a:schemeClr val="tx1"/>
              </a:solidFill>
            </a:rPr>
            <a:t>Research-based</a:t>
          </a:r>
        </a:p>
      </dsp:txBody>
      <dsp:txXfrm>
        <a:off x="20968" y="1211183"/>
        <a:ext cx="1087754" cy="449650"/>
      </dsp:txXfrm>
    </dsp:sp>
    <dsp:sp modelId="{73B6C8A7-13A1-418A-9B6F-4EAD7A41837E}">
      <dsp:nvSpPr>
        <dsp:cNvPr id="0" name=""/>
        <dsp:cNvSpPr/>
      </dsp:nvSpPr>
      <dsp:spPr>
        <a:xfrm>
          <a:off x="6979" y="1731859"/>
          <a:ext cx="1115732" cy="477628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>
              <a:solidFill>
                <a:schemeClr val="bg1">
                  <a:lumMod val="50000"/>
                </a:schemeClr>
              </a:solidFill>
            </a:rPr>
            <a:t>Development</a:t>
          </a:r>
        </a:p>
      </dsp:txBody>
      <dsp:txXfrm>
        <a:off x="20968" y="1745848"/>
        <a:ext cx="1087754" cy="449650"/>
      </dsp:txXfrm>
    </dsp:sp>
    <dsp:sp modelId="{1D8614A6-1A41-4A60-BCAE-E1186C3CE106}">
      <dsp:nvSpPr>
        <dsp:cNvPr id="0" name=""/>
        <dsp:cNvSpPr/>
      </dsp:nvSpPr>
      <dsp:spPr>
        <a:xfrm>
          <a:off x="6979" y="2266525"/>
          <a:ext cx="1115732" cy="477628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>
              <a:solidFill>
                <a:schemeClr val="bg1">
                  <a:lumMod val="50000"/>
                </a:schemeClr>
              </a:solidFill>
            </a:rPr>
            <a:t>Industry</a:t>
          </a:r>
        </a:p>
      </dsp:txBody>
      <dsp:txXfrm>
        <a:off x="20968" y="2280514"/>
        <a:ext cx="1087754" cy="449650"/>
      </dsp:txXfrm>
    </dsp:sp>
    <dsp:sp modelId="{4F524898-58B2-4397-A86F-2B1399EF3C3E}">
      <dsp:nvSpPr>
        <dsp:cNvPr id="0" name=""/>
        <dsp:cNvSpPr/>
      </dsp:nvSpPr>
      <dsp:spPr>
        <a:xfrm>
          <a:off x="6979" y="2801190"/>
          <a:ext cx="1115732" cy="477628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>
              <a:solidFill>
                <a:schemeClr val="bg1">
                  <a:lumMod val="50000"/>
                </a:schemeClr>
              </a:solidFill>
            </a:rPr>
            <a:t>Problem-Solving</a:t>
          </a:r>
        </a:p>
      </dsp:txBody>
      <dsp:txXfrm>
        <a:off x="20968" y="2815179"/>
        <a:ext cx="1087754" cy="449650"/>
      </dsp:txXfrm>
    </dsp:sp>
    <dsp:sp modelId="{767A6589-31D6-4E07-B7F0-E667A849A7FB}">
      <dsp:nvSpPr>
        <dsp:cNvPr id="0" name=""/>
        <dsp:cNvSpPr/>
      </dsp:nvSpPr>
      <dsp:spPr>
        <a:xfrm>
          <a:off x="1310155" y="1185"/>
          <a:ext cx="1115732" cy="1138971"/>
        </a:xfrm>
        <a:prstGeom prst="roundRect">
          <a:avLst>
            <a:gd name="adj" fmla="val 10000"/>
          </a:avLst>
        </a:prstGeom>
        <a:solidFill>
          <a:srgbClr val="1F4E79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>
              <a:solidFill>
                <a:schemeClr val="bg1"/>
              </a:solidFill>
            </a:rPr>
            <a:t>PURPOSE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0" kern="1200" dirty="0">
              <a:solidFill>
                <a:schemeClr val="bg1"/>
              </a:solidFill>
            </a:rPr>
            <a:t>(BRM, N.D.; QuestionPro, N.D.; Dawson, 2015; Saunders et al., 2019)</a:t>
          </a:r>
          <a:endParaRPr lang="en-GB" sz="1100" kern="1200" dirty="0">
            <a:solidFill>
              <a:schemeClr val="bg1"/>
            </a:solidFill>
          </a:endParaRPr>
        </a:p>
      </dsp:txBody>
      <dsp:txXfrm>
        <a:off x="1342834" y="33864"/>
        <a:ext cx="1050374" cy="1073613"/>
      </dsp:txXfrm>
    </dsp:sp>
    <dsp:sp modelId="{F9EDC332-4D7E-4A8E-938E-002F255B185D}">
      <dsp:nvSpPr>
        <dsp:cNvPr id="0" name=""/>
        <dsp:cNvSpPr/>
      </dsp:nvSpPr>
      <dsp:spPr>
        <a:xfrm>
          <a:off x="1310155" y="1197194"/>
          <a:ext cx="1115732" cy="477628"/>
        </a:xfrm>
        <a:prstGeom prst="roundRect">
          <a:avLst>
            <a:gd name="adj" fmla="val 10000"/>
          </a:avLst>
        </a:prstGeom>
        <a:solidFill>
          <a:srgbClr val="A6C3E2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>
              <a:solidFill>
                <a:schemeClr val="tx1"/>
              </a:solidFill>
            </a:rPr>
            <a:t>Exploratory</a:t>
          </a:r>
        </a:p>
      </dsp:txBody>
      <dsp:txXfrm>
        <a:off x="1324144" y="1211183"/>
        <a:ext cx="1087754" cy="449650"/>
      </dsp:txXfrm>
    </dsp:sp>
    <dsp:sp modelId="{D8141A78-E29E-409B-B96A-381DBD675EC3}">
      <dsp:nvSpPr>
        <dsp:cNvPr id="0" name=""/>
        <dsp:cNvSpPr/>
      </dsp:nvSpPr>
      <dsp:spPr>
        <a:xfrm>
          <a:off x="1310155" y="1731859"/>
          <a:ext cx="1115732" cy="477628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>
              <a:solidFill>
                <a:schemeClr val="bg1">
                  <a:lumMod val="50000"/>
                </a:schemeClr>
              </a:solidFill>
            </a:rPr>
            <a:t>Explanatory (Causal)</a:t>
          </a:r>
        </a:p>
      </dsp:txBody>
      <dsp:txXfrm>
        <a:off x="1324144" y="1745848"/>
        <a:ext cx="1087754" cy="449650"/>
      </dsp:txXfrm>
    </dsp:sp>
    <dsp:sp modelId="{92C72C15-2289-4AFD-81AD-3E77043DA0DD}">
      <dsp:nvSpPr>
        <dsp:cNvPr id="0" name=""/>
        <dsp:cNvSpPr/>
      </dsp:nvSpPr>
      <dsp:spPr>
        <a:xfrm>
          <a:off x="1310155" y="2266525"/>
          <a:ext cx="1115732" cy="477628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>
              <a:solidFill>
                <a:schemeClr val="bg1">
                  <a:lumMod val="50000"/>
                </a:schemeClr>
              </a:solidFill>
            </a:rPr>
            <a:t>Descriptive</a:t>
          </a:r>
        </a:p>
      </dsp:txBody>
      <dsp:txXfrm>
        <a:off x="1324144" y="2280514"/>
        <a:ext cx="1087754" cy="449650"/>
      </dsp:txXfrm>
    </dsp:sp>
    <dsp:sp modelId="{DE019738-79A8-4986-8311-DBAEFD597AA9}">
      <dsp:nvSpPr>
        <dsp:cNvPr id="0" name=""/>
        <dsp:cNvSpPr/>
      </dsp:nvSpPr>
      <dsp:spPr>
        <a:xfrm>
          <a:off x="1310155" y="2801190"/>
          <a:ext cx="1115732" cy="477628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>
              <a:solidFill>
                <a:schemeClr val="bg1">
                  <a:lumMod val="50000"/>
                </a:schemeClr>
              </a:solidFill>
            </a:rPr>
            <a:t>Evaluative</a:t>
          </a:r>
        </a:p>
      </dsp:txBody>
      <dsp:txXfrm>
        <a:off x="1324144" y="2815179"/>
        <a:ext cx="1087754" cy="449650"/>
      </dsp:txXfrm>
    </dsp:sp>
    <dsp:sp modelId="{542EF0E6-ED39-4E44-8FAA-CC1236E53E36}">
      <dsp:nvSpPr>
        <dsp:cNvPr id="0" name=""/>
        <dsp:cNvSpPr/>
      </dsp:nvSpPr>
      <dsp:spPr>
        <a:xfrm>
          <a:off x="1310155" y="3335856"/>
          <a:ext cx="1115732" cy="477628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>
              <a:solidFill>
                <a:schemeClr val="bg1">
                  <a:lumMod val="50000"/>
                </a:schemeClr>
              </a:solidFill>
            </a:rPr>
            <a:t>Combined</a:t>
          </a:r>
        </a:p>
      </dsp:txBody>
      <dsp:txXfrm>
        <a:off x="1324144" y="3349845"/>
        <a:ext cx="1087754" cy="449650"/>
      </dsp:txXfrm>
    </dsp:sp>
    <dsp:sp modelId="{DF9A1A38-956F-4094-9607-B4143D9E6A4A}">
      <dsp:nvSpPr>
        <dsp:cNvPr id="0" name=""/>
        <dsp:cNvSpPr/>
      </dsp:nvSpPr>
      <dsp:spPr>
        <a:xfrm>
          <a:off x="2613330" y="1185"/>
          <a:ext cx="1115732" cy="1138971"/>
        </a:xfrm>
        <a:prstGeom prst="roundRect">
          <a:avLst>
            <a:gd name="adj" fmla="val 10000"/>
          </a:avLst>
        </a:prstGeom>
        <a:solidFill>
          <a:srgbClr val="1F4E79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>
              <a:solidFill>
                <a:schemeClr val="bg1"/>
              </a:solidFill>
            </a:rPr>
            <a:t>PHILOSOPHY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0" kern="1200" dirty="0">
              <a:solidFill>
                <a:schemeClr val="bg1"/>
              </a:solidFill>
            </a:rPr>
            <a:t>(Saunders et al., 2019)</a:t>
          </a:r>
          <a:endParaRPr lang="en-GB" sz="1100" kern="1200" dirty="0">
            <a:solidFill>
              <a:schemeClr val="bg1"/>
            </a:solidFill>
          </a:endParaRPr>
        </a:p>
      </dsp:txBody>
      <dsp:txXfrm>
        <a:off x="2646009" y="33864"/>
        <a:ext cx="1050374" cy="1073613"/>
      </dsp:txXfrm>
    </dsp:sp>
    <dsp:sp modelId="{60C82580-3149-450B-86FF-BF9C6DA22243}">
      <dsp:nvSpPr>
        <dsp:cNvPr id="0" name=""/>
        <dsp:cNvSpPr/>
      </dsp:nvSpPr>
      <dsp:spPr>
        <a:xfrm>
          <a:off x="2613330" y="1197194"/>
          <a:ext cx="1115732" cy="477628"/>
        </a:xfrm>
        <a:prstGeom prst="roundRect">
          <a:avLst>
            <a:gd name="adj" fmla="val 10000"/>
          </a:avLst>
        </a:prstGeom>
        <a:solidFill>
          <a:srgbClr val="A6C3E2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>
              <a:solidFill>
                <a:schemeClr val="tx1"/>
              </a:solidFill>
            </a:rPr>
            <a:t>Interpretivism</a:t>
          </a:r>
        </a:p>
      </dsp:txBody>
      <dsp:txXfrm>
        <a:off x="2627319" y="1211183"/>
        <a:ext cx="1087754" cy="449650"/>
      </dsp:txXfrm>
    </dsp:sp>
    <dsp:sp modelId="{D97DEED9-F51E-45F3-BAD8-EBC6C3E5F0BD}">
      <dsp:nvSpPr>
        <dsp:cNvPr id="0" name=""/>
        <dsp:cNvSpPr/>
      </dsp:nvSpPr>
      <dsp:spPr>
        <a:xfrm>
          <a:off x="2613330" y="1731859"/>
          <a:ext cx="1115732" cy="477628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0" kern="1200" dirty="0">
              <a:solidFill>
                <a:schemeClr val="bg1">
                  <a:lumMod val="50000"/>
                </a:schemeClr>
              </a:solidFill>
            </a:rPr>
            <a:t>Positivism</a:t>
          </a:r>
        </a:p>
      </dsp:txBody>
      <dsp:txXfrm>
        <a:off x="2627319" y="1745848"/>
        <a:ext cx="1087754" cy="449650"/>
      </dsp:txXfrm>
    </dsp:sp>
    <dsp:sp modelId="{D8F5B3FC-3BAC-4DAB-939C-2B4331982DED}">
      <dsp:nvSpPr>
        <dsp:cNvPr id="0" name=""/>
        <dsp:cNvSpPr/>
      </dsp:nvSpPr>
      <dsp:spPr>
        <a:xfrm>
          <a:off x="2613330" y="2266525"/>
          <a:ext cx="1115732" cy="477628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0" kern="1200" dirty="0">
              <a:solidFill>
                <a:schemeClr val="bg1">
                  <a:lumMod val="50000"/>
                </a:schemeClr>
              </a:solidFill>
            </a:rPr>
            <a:t>Critical realism</a:t>
          </a:r>
        </a:p>
      </dsp:txBody>
      <dsp:txXfrm>
        <a:off x="2627319" y="2280514"/>
        <a:ext cx="1087754" cy="449650"/>
      </dsp:txXfrm>
    </dsp:sp>
    <dsp:sp modelId="{2D0819F8-E66B-4121-A079-DF017E4B66A0}">
      <dsp:nvSpPr>
        <dsp:cNvPr id="0" name=""/>
        <dsp:cNvSpPr/>
      </dsp:nvSpPr>
      <dsp:spPr>
        <a:xfrm>
          <a:off x="2613330" y="2801190"/>
          <a:ext cx="1115732" cy="477628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0" kern="1200" dirty="0">
              <a:solidFill>
                <a:schemeClr val="bg1">
                  <a:lumMod val="50000"/>
                </a:schemeClr>
              </a:solidFill>
            </a:rPr>
            <a:t>Postmodernism</a:t>
          </a:r>
        </a:p>
      </dsp:txBody>
      <dsp:txXfrm>
        <a:off x="2627319" y="2815179"/>
        <a:ext cx="1087754" cy="449650"/>
      </dsp:txXfrm>
    </dsp:sp>
    <dsp:sp modelId="{6B0431FE-A4FA-42C6-A37B-A426A444858F}">
      <dsp:nvSpPr>
        <dsp:cNvPr id="0" name=""/>
        <dsp:cNvSpPr/>
      </dsp:nvSpPr>
      <dsp:spPr>
        <a:xfrm>
          <a:off x="2613330" y="3335856"/>
          <a:ext cx="1115732" cy="477628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0" kern="1200" dirty="0">
              <a:solidFill>
                <a:schemeClr val="bg1">
                  <a:lumMod val="50000"/>
                </a:schemeClr>
              </a:solidFill>
            </a:rPr>
            <a:t>Pragmatism</a:t>
          </a:r>
        </a:p>
      </dsp:txBody>
      <dsp:txXfrm>
        <a:off x="2627319" y="3349845"/>
        <a:ext cx="1087754" cy="449650"/>
      </dsp:txXfrm>
    </dsp:sp>
    <dsp:sp modelId="{92C98895-7190-417B-A764-369AE64AC0F5}">
      <dsp:nvSpPr>
        <dsp:cNvPr id="0" name=""/>
        <dsp:cNvSpPr/>
      </dsp:nvSpPr>
      <dsp:spPr>
        <a:xfrm>
          <a:off x="3916506" y="1185"/>
          <a:ext cx="1115732" cy="1138971"/>
        </a:xfrm>
        <a:prstGeom prst="roundRect">
          <a:avLst>
            <a:gd name="adj" fmla="val 10000"/>
          </a:avLst>
        </a:prstGeom>
        <a:solidFill>
          <a:srgbClr val="1F4E79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>
              <a:solidFill>
                <a:schemeClr val="bg1"/>
              </a:solidFill>
            </a:rPr>
            <a:t>REASONING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0" kern="1200" dirty="0">
              <a:solidFill>
                <a:schemeClr val="bg1"/>
              </a:solidFill>
            </a:rPr>
            <a:t>(Dawson, 2015; Saunders et al., 2019</a:t>
          </a:r>
          <a:endParaRPr lang="en-GB" sz="1100" kern="1200" dirty="0">
            <a:solidFill>
              <a:schemeClr val="bg1"/>
            </a:solidFill>
          </a:endParaRPr>
        </a:p>
      </dsp:txBody>
      <dsp:txXfrm>
        <a:off x="3949185" y="33864"/>
        <a:ext cx="1050374" cy="1073613"/>
      </dsp:txXfrm>
    </dsp:sp>
    <dsp:sp modelId="{AFC7D438-8187-4024-BDE6-4962ADF83A83}">
      <dsp:nvSpPr>
        <dsp:cNvPr id="0" name=""/>
        <dsp:cNvSpPr/>
      </dsp:nvSpPr>
      <dsp:spPr>
        <a:xfrm>
          <a:off x="3916506" y="1197194"/>
          <a:ext cx="1115732" cy="477628"/>
        </a:xfrm>
        <a:prstGeom prst="roundRect">
          <a:avLst>
            <a:gd name="adj" fmla="val 10000"/>
          </a:avLst>
        </a:prstGeom>
        <a:solidFill>
          <a:srgbClr val="A6C3E2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>
              <a:solidFill>
                <a:schemeClr val="tx1"/>
              </a:solidFill>
            </a:rPr>
            <a:t>Inductive</a:t>
          </a:r>
        </a:p>
      </dsp:txBody>
      <dsp:txXfrm>
        <a:off x="3930495" y="1211183"/>
        <a:ext cx="1087754" cy="449650"/>
      </dsp:txXfrm>
    </dsp:sp>
    <dsp:sp modelId="{3B94954A-7414-4E1E-8B11-B7FE44317E15}">
      <dsp:nvSpPr>
        <dsp:cNvPr id="0" name=""/>
        <dsp:cNvSpPr/>
      </dsp:nvSpPr>
      <dsp:spPr>
        <a:xfrm>
          <a:off x="3916506" y="1731859"/>
          <a:ext cx="1115732" cy="477628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0" kern="1200" dirty="0">
              <a:solidFill>
                <a:schemeClr val="bg1">
                  <a:lumMod val="50000"/>
                </a:schemeClr>
              </a:solidFill>
            </a:rPr>
            <a:t>Deductive</a:t>
          </a:r>
          <a:endParaRPr lang="en-GB" sz="1100" kern="1200" dirty="0"/>
        </a:p>
      </dsp:txBody>
      <dsp:txXfrm>
        <a:off x="3930495" y="1745848"/>
        <a:ext cx="1087754" cy="449650"/>
      </dsp:txXfrm>
    </dsp:sp>
    <dsp:sp modelId="{14D1C331-A53C-4765-AF2C-EC6EA006BE24}">
      <dsp:nvSpPr>
        <dsp:cNvPr id="0" name=""/>
        <dsp:cNvSpPr/>
      </dsp:nvSpPr>
      <dsp:spPr>
        <a:xfrm>
          <a:off x="3916506" y="2266525"/>
          <a:ext cx="1115732" cy="477628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>
              <a:solidFill>
                <a:schemeClr val="tx1">
                  <a:lumMod val="50000"/>
                  <a:lumOff val="50000"/>
                </a:schemeClr>
              </a:solidFill>
            </a:rPr>
            <a:t>Abductive</a:t>
          </a:r>
        </a:p>
      </dsp:txBody>
      <dsp:txXfrm>
        <a:off x="3930495" y="2280514"/>
        <a:ext cx="1087754" cy="449650"/>
      </dsp:txXfrm>
    </dsp:sp>
    <dsp:sp modelId="{B8A55072-BA60-4DBC-8A01-E99F6E9D9692}">
      <dsp:nvSpPr>
        <dsp:cNvPr id="0" name=""/>
        <dsp:cNvSpPr/>
      </dsp:nvSpPr>
      <dsp:spPr>
        <a:xfrm>
          <a:off x="5219682" y="1185"/>
          <a:ext cx="1115732" cy="1138971"/>
        </a:xfrm>
        <a:prstGeom prst="roundRect">
          <a:avLst>
            <a:gd name="adj" fmla="val 10000"/>
          </a:avLst>
        </a:prstGeom>
        <a:solidFill>
          <a:srgbClr val="1F4E79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>
              <a:solidFill>
                <a:schemeClr val="bg1"/>
              </a:solidFill>
            </a:rPr>
            <a:t>METHOD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0" kern="1200" dirty="0">
              <a:solidFill>
                <a:schemeClr val="bg1"/>
              </a:solidFill>
            </a:rPr>
            <a:t>(QuestionPro, N.D., Saunders et al., 2019) </a:t>
          </a:r>
          <a:endParaRPr lang="en-GB" sz="1100" kern="1200" dirty="0">
            <a:solidFill>
              <a:schemeClr val="bg1"/>
            </a:solidFill>
          </a:endParaRPr>
        </a:p>
      </dsp:txBody>
      <dsp:txXfrm>
        <a:off x="5252361" y="33864"/>
        <a:ext cx="1050374" cy="1073613"/>
      </dsp:txXfrm>
    </dsp:sp>
    <dsp:sp modelId="{D6876933-C501-4A65-B90D-78C877C83B09}">
      <dsp:nvSpPr>
        <dsp:cNvPr id="0" name=""/>
        <dsp:cNvSpPr/>
      </dsp:nvSpPr>
      <dsp:spPr>
        <a:xfrm>
          <a:off x="5219682" y="1197194"/>
          <a:ext cx="1115732" cy="477628"/>
        </a:xfrm>
        <a:prstGeom prst="roundRect">
          <a:avLst>
            <a:gd name="adj" fmla="val 10000"/>
          </a:avLst>
        </a:prstGeom>
        <a:solidFill>
          <a:srgbClr val="A6C3E2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>
              <a:solidFill>
                <a:schemeClr val="tx1"/>
              </a:solidFill>
            </a:rPr>
            <a:t>Qualitative</a:t>
          </a:r>
        </a:p>
      </dsp:txBody>
      <dsp:txXfrm>
        <a:off x="5233671" y="1211183"/>
        <a:ext cx="1087754" cy="449650"/>
      </dsp:txXfrm>
    </dsp:sp>
    <dsp:sp modelId="{A29E3CB9-F8A8-4918-B28C-4D02978337F2}">
      <dsp:nvSpPr>
        <dsp:cNvPr id="0" name=""/>
        <dsp:cNvSpPr/>
      </dsp:nvSpPr>
      <dsp:spPr>
        <a:xfrm>
          <a:off x="5219682" y="1731859"/>
          <a:ext cx="1115732" cy="477628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>
              <a:solidFill>
                <a:schemeClr val="bg1">
                  <a:lumMod val="50000"/>
                </a:schemeClr>
              </a:solidFill>
            </a:rPr>
            <a:t>Quantitative</a:t>
          </a:r>
        </a:p>
      </dsp:txBody>
      <dsp:txXfrm>
        <a:off x="5233671" y="1745848"/>
        <a:ext cx="1087754" cy="449650"/>
      </dsp:txXfrm>
    </dsp:sp>
    <dsp:sp modelId="{D23C7946-F6B2-4E7B-96E2-16ECA82772D1}">
      <dsp:nvSpPr>
        <dsp:cNvPr id="0" name=""/>
        <dsp:cNvSpPr/>
      </dsp:nvSpPr>
      <dsp:spPr>
        <a:xfrm>
          <a:off x="6522857" y="1185"/>
          <a:ext cx="1115732" cy="1138971"/>
        </a:xfrm>
        <a:prstGeom prst="roundRect">
          <a:avLst>
            <a:gd name="adj" fmla="val 10000"/>
          </a:avLst>
        </a:prstGeom>
        <a:solidFill>
          <a:srgbClr val="1F4E79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>
              <a:solidFill>
                <a:schemeClr val="bg1"/>
              </a:solidFill>
            </a:rPr>
            <a:t>DATA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0" kern="1200" dirty="0">
              <a:solidFill>
                <a:schemeClr val="bg1"/>
              </a:solidFill>
            </a:rPr>
            <a:t>(Saunders et al., 2019)</a:t>
          </a:r>
          <a:endParaRPr lang="en-GB" sz="1100" b="1" kern="1200" dirty="0">
            <a:solidFill>
              <a:schemeClr val="bg1"/>
            </a:solidFill>
          </a:endParaRPr>
        </a:p>
      </dsp:txBody>
      <dsp:txXfrm>
        <a:off x="6555536" y="33864"/>
        <a:ext cx="1050374" cy="1073613"/>
      </dsp:txXfrm>
    </dsp:sp>
    <dsp:sp modelId="{0590AA5F-75E2-41E3-8D37-D11EA24AC6D8}">
      <dsp:nvSpPr>
        <dsp:cNvPr id="0" name=""/>
        <dsp:cNvSpPr/>
      </dsp:nvSpPr>
      <dsp:spPr>
        <a:xfrm>
          <a:off x="6522857" y="1197194"/>
          <a:ext cx="1115732" cy="477628"/>
        </a:xfrm>
        <a:prstGeom prst="roundRect">
          <a:avLst>
            <a:gd name="adj" fmla="val 10000"/>
          </a:avLst>
        </a:prstGeom>
        <a:solidFill>
          <a:srgbClr val="A6C3E2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>
              <a:solidFill>
                <a:schemeClr val="tx1"/>
              </a:solidFill>
            </a:rPr>
            <a:t>Secondary</a:t>
          </a:r>
        </a:p>
      </dsp:txBody>
      <dsp:txXfrm>
        <a:off x="6536846" y="1211183"/>
        <a:ext cx="1087754" cy="449650"/>
      </dsp:txXfrm>
    </dsp:sp>
    <dsp:sp modelId="{FBD1562D-1E97-4467-96FC-2F2FC7A208FB}">
      <dsp:nvSpPr>
        <dsp:cNvPr id="0" name=""/>
        <dsp:cNvSpPr/>
      </dsp:nvSpPr>
      <dsp:spPr>
        <a:xfrm>
          <a:off x="6522857" y="1731859"/>
          <a:ext cx="1115732" cy="477628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0" kern="1200" dirty="0">
              <a:solidFill>
                <a:schemeClr val="bg1">
                  <a:lumMod val="50000"/>
                </a:schemeClr>
              </a:solidFill>
            </a:rPr>
            <a:t>Primary</a:t>
          </a:r>
        </a:p>
      </dsp:txBody>
      <dsp:txXfrm>
        <a:off x="6536846" y="1745848"/>
        <a:ext cx="1087754" cy="449650"/>
      </dsp:txXfrm>
    </dsp:sp>
    <dsp:sp modelId="{1013A4B1-8537-4710-B8E9-E6A7A90101FE}">
      <dsp:nvSpPr>
        <dsp:cNvPr id="0" name=""/>
        <dsp:cNvSpPr/>
      </dsp:nvSpPr>
      <dsp:spPr>
        <a:xfrm>
          <a:off x="7826033" y="1185"/>
          <a:ext cx="1115732" cy="1138971"/>
        </a:xfrm>
        <a:prstGeom prst="roundRect">
          <a:avLst>
            <a:gd name="adj" fmla="val 10000"/>
          </a:avLst>
        </a:prstGeom>
        <a:solidFill>
          <a:srgbClr val="1F4E79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>
              <a:solidFill>
                <a:schemeClr val="bg1"/>
              </a:solidFill>
            </a:rPr>
            <a:t>STRATEGY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0" kern="1200" dirty="0">
              <a:solidFill>
                <a:schemeClr val="bg1"/>
              </a:solidFill>
            </a:rPr>
            <a:t>(Saunders et al., 2019</a:t>
          </a:r>
        </a:p>
      </dsp:txBody>
      <dsp:txXfrm>
        <a:off x="7858712" y="33864"/>
        <a:ext cx="1050374" cy="1073613"/>
      </dsp:txXfrm>
    </dsp:sp>
    <dsp:sp modelId="{C2C63D79-E867-46EF-B39A-E48E441118BB}">
      <dsp:nvSpPr>
        <dsp:cNvPr id="0" name=""/>
        <dsp:cNvSpPr/>
      </dsp:nvSpPr>
      <dsp:spPr>
        <a:xfrm>
          <a:off x="7826033" y="1197194"/>
          <a:ext cx="1115732" cy="477628"/>
        </a:xfrm>
        <a:prstGeom prst="roundRect">
          <a:avLst>
            <a:gd name="adj" fmla="val 10000"/>
          </a:avLst>
        </a:prstGeom>
        <a:solidFill>
          <a:srgbClr val="A6C3E2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>
              <a:ln>
                <a:noFill/>
              </a:ln>
              <a:solidFill>
                <a:schemeClr val="tx1"/>
              </a:solidFill>
            </a:rPr>
            <a:t>Archival</a:t>
          </a:r>
          <a:r>
            <a:rPr lang="en-GB" sz="1100" b="1" kern="1200" dirty="0">
              <a:ln>
                <a:noFill/>
              </a:ln>
              <a:solidFill>
                <a:schemeClr val="bg1">
                  <a:lumMod val="50000"/>
                </a:schemeClr>
              </a:solidFill>
            </a:rPr>
            <a:t> </a:t>
          </a:r>
          <a:r>
            <a:rPr lang="en-GB" sz="1100" b="1" kern="1200" dirty="0">
              <a:ln>
                <a:noFill/>
              </a:ln>
              <a:solidFill>
                <a:schemeClr val="tx1"/>
              </a:solidFill>
            </a:rPr>
            <a:t>Research</a:t>
          </a:r>
        </a:p>
      </dsp:txBody>
      <dsp:txXfrm>
        <a:off x="7840022" y="1211183"/>
        <a:ext cx="1087754" cy="449650"/>
      </dsp:txXfrm>
    </dsp:sp>
    <dsp:sp modelId="{705814D1-29C6-455C-B73B-8432DF07A86C}">
      <dsp:nvSpPr>
        <dsp:cNvPr id="0" name=""/>
        <dsp:cNvSpPr/>
      </dsp:nvSpPr>
      <dsp:spPr>
        <a:xfrm>
          <a:off x="7826033" y="1731859"/>
          <a:ext cx="1115732" cy="477628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0" kern="1200" dirty="0">
              <a:ln>
                <a:noFill/>
              </a:ln>
              <a:solidFill>
                <a:schemeClr val="bg1">
                  <a:lumMod val="50000"/>
                </a:schemeClr>
              </a:solidFill>
            </a:rPr>
            <a:t>Case Study</a:t>
          </a:r>
        </a:p>
      </dsp:txBody>
      <dsp:txXfrm>
        <a:off x="7840022" y="1745848"/>
        <a:ext cx="1087754" cy="449650"/>
      </dsp:txXfrm>
    </dsp:sp>
    <dsp:sp modelId="{EB8E769E-5784-4F81-BC61-AD5BE6058E8C}">
      <dsp:nvSpPr>
        <dsp:cNvPr id="0" name=""/>
        <dsp:cNvSpPr/>
      </dsp:nvSpPr>
      <dsp:spPr>
        <a:xfrm>
          <a:off x="7826033" y="2266525"/>
          <a:ext cx="1115732" cy="477628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0" kern="1200" dirty="0">
              <a:ln>
                <a:noFill/>
              </a:ln>
              <a:solidFill>
                <a:schemeClr val="bg1">
                  <a:lumMod val="50000"/>
                </a:schemeClr>
              </a:solidFill>
            </a:rPr>
            <a:t>Ethnography</a:t>
          </a:r>
        </a:p>
      </dsp:txBody>
      <dsp:txXfrm>
        <a:off x="7840022" y="2280514"/>
        <a:ext cx="1087754" cy="449650"/>
      </dsp:txXfrm>
    </dsp:sp>
    <dsp:sp modelId="{DC002A6D-AC3D-45A1-AF59-0E1C2D427369}">
      <dsp:nvSpPr>
        <dsp:cNvPr id="0" name=""/>
        <dsp:cNvSpPr/>
      </dsp:nvSpPr>
      <dsp:spPr>
        <a:xfrm>
          <a:off x="7826033" y="2801190"/>
          <a:ext cx="1115732" cy="477628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0" kern="1200" dirty="0">
              <a:ln>
                <a:noFill/>
              </a:ln>
              <a:solidFill>
                <a:schemeClr val="bg1">
                  <a:lumMod val="50000"/>
                </a:schemeClr>
              </a:solidFill>
            </a:rPr>
            <a:t>Action Research</a:t>
          </a:r>
        </a:p>
      </dsp:txBody>
      <dsp:txXfrm>
        <a:off x="7840022" y="2815179"/>
        <a:ext cx="1087754" cy="449650"/>
      </dsp:txXfrm>
    </dsp:sp>
    <dsp:sp modelId="{3073110A-32E9-49C2-BBE5-034AC85BA1E6}">
      <dsp:nvSpPr>
        <dsp:cNvPr id="0" name=""/>
        <dsp:cNvSpPr/>
      </dsp:nvSpPr>
      <dsp:spPr>
        <a:xfrm>
          <a:off x="7826033" y="3335856"/>
          <a:ext cx="1115732" cy="477628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0" kern="1200" dirty="0">
              <a:ln>
                <a:noFill/>
              </a:ln>
              <a:solidFill>
                <a:schemeClr val="bg1">
                  <a:lumMod val="50000"/>
                </a:schemeClr>
              </a:solidFill>
            </a:rPr>
            <a:t>Grounded Theory</a:t>
          </a:r>
        </a:p>
      </dsp:txBody>
      <dsp:txXfrm>
        <a:off x="7840022" y="3349845"/>
        <a:ext cx="1087754" cy="449650"/>
      </dsp:txXfrm>
    </dsp:sp>
    <dsp:sp modelId="{B3D9220F-2391-41B4-B144-9D0B8EBEA51A}">
      <dsp:nvSpPr>
        <dsp:cNvPr id="0" name=""/>
        <dsp:cNvSpPr/>
      </dsp:nvSpPr>
      <dsp:spPr>
        <a:xfrm>
          <a:off x="7826033" y="3870522"/>
          <a:ext cx="1115732" cy="477628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0" kern="1200" dirty="0">
              <a:ln>
                <a:noFill/>
              </a:ln>
              <a:solidFill>
                <a:schemeClr val="bg1">
                  <a:lumMod val="50000"/>
                </a:schemeClr>
              </a:solidFill>
            </a:rPr>
            <a:t>Narrative Inquiry</a:t>
          </a:r>
        </a:p>
      </dsp:txBody>
      <dsp:txXfrm>
        <a:off x="7840022" y="3884511"/>
        <a:ext cx="1087754" cy="449650"/>
      </dsp:txXfrm>
    </dsp:sp>
    <dsp:sp modelId="{049E5801-ECD8-42F6-8987-3574C61D8092}">
      <dsp:nvSpPr>
        <dsp:cNvPr id="0" name=""/>
        <dsp:cNvSpPr/>
      </dsp:nvSpPr>
      <dsp:spPr>
        <a:xfrm>
          <a:off x="7826033" y="4405187"/>
          <a:ext cx="1115732" cy="477628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0" kern="1200" dirty="0">
              <a:ln>
                <a:noFill/>
              </a:ln>
              <a:solidFill>
                <a:schemeClr val="bg1">
                  <a:lumMod val="50000"/>
                </a:schemeClr>
              </a:solidFill>
            </a:rPr>
            <a:t>Experiment</a:t>
          </a:r>
        </a:p>
      </dsp:txBody>
      <dsp:txXfrm>
        <a:off x="7840022" y="4419176"/>
        <a:ext cx="1087754" cy="449650"/>
      </dsp:txXfrm>
    </dsp:sp>
    <dsp:sp modelId="{DBD2AAE0-91E1-46A7-9EE5-5E1F95AC8C02}">
      <dsp:nvSpPr>
        <dsp:cNvPr id="0" name=""/>
        <dsp:cNvSpPr/>
      </dsp:nvSpPr>
      <dsp:spPr>
        <a:xfrm>
          <a:off x="7826033" y="4939853"/>
          <a:ext cx="1115732" cy="477628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0" kern="1200" dirty="0">
              <a:ln>
                <a:noFill/>
              </a:ln>
              <a:solidFill>
                <a:schemeClr val="bg1">
                  <a:lumMod val="50000"/>
                </a:schemeClr>
              </a:solidFill>
            </a:rPr>
            <a:t>Survey</a:t>
          </a:r>
        </a:p>
      </dsp:txBody>
      <dsp:txXfrm>
        <a:off x="7840022" y="4953842"/>
        <a:ext cx="1087754" cy="449650"/>
      </dsp:txXfrm>
    </dsp:sp>
    <dsp:sp modelId="{BAD4A917-448B-4256-BF3D-801F6C2F31D8}">
      <dsp:nvSpPr>
        <dsp:cNvPr id="0" name=""/>
        <dsp:cNvSpPr/>
      </dsp:nvSpPr>
      <dsp:spPr>
        <a:xfrm>
          <a:off x="9129209" y="1185"/>
          <a:ext cx="1115732" cy="1138971"/>
        </a:xfrm>
        <a:prstGeom prst="roundRect">
          <a:avLst>
            <a:gd name="adj" fmla="val 10000"/>
          </a:avLst>
        </a:prstGeom>
        <a:solidFill>
          <a:srgbClr val="1F4E79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>
              <a:solidFill>
                <a:schemeClr val="bg1"/>
              </a:solidFill>
            </a:rPr>
            <a:t>TIME HORIZON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0" kern="1200" dirty="0">
              <a:solidFill>
                <a:schemeClr val="bg1"/>
              </a:solidFill>
            </a:rPr>
            <a:t>(Saunders et al., 2019</a:t>
          </a:r>
          <a:endParaRPr lang="en-GB" sz="1100" b="1" kern="1200" dirty="0">
            <a:solidFill>
              <a:schemeClr val="bg1"/>
            </a:solidFill>
          </a:endParaRPr>
        </a:p>
      </dsp:txBody>
      <dsp:txXfrm>
        <a:off x="9161888" y="33864"/>
        <a:ext cx="1050374" cy="1073613"/>
      </dsp:txXfrm>
    </dsp:sp>
    <dsp:sp modelId="{247D2CC6-CEFB-4501-B672-7F0A8B615E58}">
      <dsp:nvSpPr>
        <dsp:cNvPr id="0" name=""/>
        <dsp:cNvSpPr/>
      </dsp:nvSpPr>
      <dsp:spPr>
        <a:xfrm>
          <a:off x="9129209" y="1197194"/>
          <a:ext cx="1115732" cy="477628"/>
        </a:xfrm>
        <a:prstGeom prst="roundRect">
          <a:avLst>
            <a:gd name="adj" fmla="val 10000"/>
          </a:avLst>
        </a:prstGeom>
        <a:solidFill>
          <a:srgbClr val="A6C3E2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>
              <a:solidFill>
                <a:schemeClr val="tx1"/>
              </a:solidFill>
            </a:rPr>
            <a:t>Cross-Sectional</a:t>
          </a:r>
        </a:p>
      </dsp:txBody>
      <dsp:txXfrm>
        <a:off x="9143198" y="1211183"/>
        <a:ext cx="1087754" cy="449650"/>
      </dsp:txXfrm>
    </dsp:sp>
    <dsp:sp modelId="{11577F18-1E4D-43D6-BAC4-C717966348E3}">
      <dsp:nvSpPr>
        <dsp:cNvPr id="0" name=""/>
        <dsp:cNvSpPr/>
      </dsp:nvSpPr>
      <dsp:spPr>
        <a:xfrm>
          <a:off x="9129209" y="1731859"/>
          <a:ext cx="1115732" cy="477628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0" kern="1200" dirty="0">
              <a:solidFill>
                <a:schemeClr val="bg1">
                  <a:lumMod val="50000"/>
                </a:schemeClr>
              </a:solidFill>
            </a:rPr>
            <a:t>Longitudinal</a:t>
          </a:r>
        </a:p>
      </dsp:txBody>
      <dsp:txXfrm>
        <a:off x="9143198" y="1745848"/>
        <a:ext cx="1087754" cy="449650"/>
      </dsp:txXfrm>
    </dsp:sp>
    <dsp:sp modelId="{4124A3D9-7D2B-4C80-8BDC-A9DF8DB5BFEE}">
      <dsp:nvSpPr>
        <dsp:cNvPr id="0" name=""/>
        <dsp:cNvSpPr/>
      </dsp:nvSpPr>
      <dsp:spPr>
        <a:xfrm>
          <a:off x="10432385" y="1185"/>
          <a:ext cx="1115732" cy="1138971"/>
        </a:xfrm>
        <a:prstGeom prst="roundRect">
          <a:avLst>
            <a:gd name="adj" fmla="val 10000"/>
          </a:avLst>
        </a:prstGeom>
        <a:solidFill>
          <a:srgbClr val="1F4E79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>
              <a:solidFill>
                <a:schemeClr val="bg1"/>
              </a:solidFill>
            </a:rPr>
            <a:t>PROCESS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0" kern="1200" dirty="0">
              <a:solidFill>
                <a:schemeClr val="bg1"/>
              </a:solidFill>
            </a:rPr>
            <a:t>(Dawson, 2015; Saunders et al., 2019)</a:t>
          </a:r>
        </a:p>
      </dsp:txBody>
      <dsp:txXfrm>
        <a:off x="10465064" y="33864"/>
        <a:ext cx="1050374" cy="1073613"/>
      </dsp:txXfrm>
    </dsp:sp>
    <dsp:sp modelId="{4CD84A78-9D7E-4A5C-B221-7158A1DAF02E}">
      <dsp:nvSpPr>
        <dsp:cNvPr id="0" name=""/>
        <dsp:cNvSpPr/>
      </dsp:nvSpPr>
      <dsp:spPr>
        <a:xfrm>
          <a:off x="10432385" y="1197194"/>
          <a:ext cx="1115732" cy="477628"/>
        </a:xfrm>
        <a:prstGeom prst="roundRect">
          <a:avLst>
            <a:gd name="adj" fmla="val 10000"/>
          </a:avLst>
        </a:prstGeom>
        <a:solidFill>
          <a:srgbClr val="A6C3E2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>
              <a:solidFill>
                <a:schemeClr val="tx1"/>
              </a:solidFill>
            </a:rPr>
            <a:t>Sequential</a:t>
          </a:r>
        </a:p>
      </dsp:txBody>
      <dsp:txXfrm>
        <a:off x="10446374" y="1211183"/>
        <a:ext cx="1087754" cy="449650"/>
      </dsp:txXfrm>
    </dsp:sp>
    <dsp:sp modelId="{33A338FD-ED4C-4E99-BCA3-767DB9811CC3}">
      <dsp:nvSpPr>
        <dsp:cNvPr id="0" name=""/>
        <dsp:cNvSpPr/>
      </dsp:nvSpPr>
      <dsp:spPr>
        <a:xfrm>
          <a:off x="10432385" y="1731859"/>
          <a:ext cx="1115732" cy="477628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>
              <a:solidFill>
                <a:schemeClr val="bg1">
                  <a:lumMod val="50000"/>
                </a:schemeClr>
              </a:solidFill>
            </a:rPr>
            <a:t>Generalised</a:t>
          </a:r>
        </a:p>
      </dsp:txBody>
      <dsp:txXfrm>
        <a:off x="10446374" y="1745848"/>
        <a:ext cx="1087754" cy="449650"/>
      </dsp:txXfrm>
    </dsp:sp>
    <dsp:sp modelId="{3DAC128A-4D96-49EF-A370-55C58938F1CB}">
      <dsp:nvSpPr>
        <dsp:cNvPr id="0" name=""/>
        <dsp:cNvSpPr/>
      </dsp:nvSpPr>
      <dsp:spPr>
        <a:xfrm>
          <a:off x="10432385" y="2266525"/>
          <a:ext cx="1115732" cy="477628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>
              <a:solidFill>
                <a:schemeClr val="bg1">
                  <a:lumMod val="50000"/>
                </a:schemeClr>
              </a:solidFill>
            </a:rPr>
            <a:t>Circulatory</a:t>
          </a:r>
        </a:p>
      </dsp:txBody>
      <dsp:txXfrm>
        <a:off x="10446374" y="2280514"/>
        <a:ext cx="1087754" cy="449650"/>
      </dsp:txXfrm>
    </dsp:sp>
    <dsp:sp modelId="{BCDB9F41-3BED-4B4F-948C-A4976A6B19A3}">
      <dsp:nvSpPr>
        <dsp:cNvPr id="0" name=""/>
        <dsp:cNvSpPr/>
      </dsp:nvSpPr>
      <dsp:spPr>
        <a:xfrm>
          <a:off x="10432385" y="2801190"/>
          <a:ext cx="1115732" cy="477628"/>
        </a:xfrm>
        <a:prstGeom prst="roundRect">
          <a:avLst>
            <a:gd name="adj" fmla="val 10000"/>
          </a:avLst>
        </a:prstGeom>
        <a:solidFill>
          <a:srgbClr val="A6C3E2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>
              <a:solidFill>
                <a:schemeClr val="tx1"/>
              </a:solidFill>
            </a:rPr>
            <a:t>Evolutionary</a:t>
          </a:r>
        </a:p>
      </dsp:txBody>
      <dsp:txXfrm>
        <a:off x="10446374" y="2815179"/>
        <a:ext cx="1087754" cy="44965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3D85BC-0B6B-4600-970F-7C0362637DDF}">
      <dsp:nvSpPr>
        <dsp:cNvPr id="0" name=""/>
        <dsp:cNvSpPr/>
      </dsp:nvSpPr>
      <dsp:spPr>
        <a:xfrm>
          <a:off x="632" y="367"/>
          <a:ext cx="1294878" cy="1419840"/>
        </a:xfrm>
        <a:prstGeom prst="roundRect">
          <a:avLst>
            <a:gd name="adj" fmla="val 10000"/>
          </a:avLst>
        </a:prstGeom>
        <a:solidFill>
          <a:srgbClr val="1F4E79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>
              <a:solidFill>
                <a:schemeClr val="bg1"/>
              </a:solidFill>
            </a:rPr>
            <a:t>DATA COLLECTION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b="1" kern="1200" dirty="0">
            <a:solidFill>
              <a:schemeClr val="bg1"/>
            </a:solidFill>
          </a:endParaRP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0" kern="1200" dirty="0">
              <a:solidFill>
                <a:schemeClr val="bg1"/>
              </a:solidFill>
            </a:rPr>
            <a:t>Dawson, 2015; Saunders et al., 2019)</a:t>
          </a:r>
        </a:p>
      </dsp:txBody>
      <dsp:txXfrm>
        <a:off x="38558" y="38293"/>
        <a:ext cx="1219026" cy="1343988"/>
      </dsp:txXfrm>
    </dsp:sp>
    <dsp:sp modelId="{D8473613-0B84-4B88-BE4E-53B38B43CF35}">
      <dsp:nvSpPr>
        <dsp:cNvPr id="0" name=""/>
        <dsp:cNvSpPr/>
      </dsp:nvSpPr>
      <dsp:spPr>
        <a:xfrm>
          <a:off x="632" y="1432382"/>
          <a:ext cx="1294878" cy="748805"/>
        </a:xfrm>
        <a:prstGeom prst="roundRect">
          <a:avLst>
            <a:gd name="adj" fmla="val 10000"/>
          </a:avLst>
        </a:prstGeom>
        <a:solidFill>
          <a:srgbClr val="A6C3E2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>
              <a:solidFill>
                <a:schemeClr val="tx1"/>
              </a:solidFill>
            </a:rPr>
            <a:t>Structured</a:t>
          </a:r>
        </a:p>
      </dsp:txBody>
      <dsp:txXfrm>
        <a:off x="22564" y="1454314"/>
        <a:ext cx="1251014" cy="704941"/>
      </dsp:txXfrm>
    </dsp:sp>
    <dsp:sp modelId="{1B1C26FF-AF6D-44F5-AFA8-CE90D7A879CB}">
      <dsp:nvSpPr>
        <dsp:cNvPr id="0" name=""/>
        <dsp:cNvSpPr/>
      </dsp:nvSpPr>
      <dsp:spPr>
        <a:xfrm>
          <a:off x="632" y="2193362"/>
          <a:ext cx="1294878" cy="748805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0" kern="1200" dirty="0">
              <a:solidFill>
                <a:schemeClr val="bg1">
                  <a:lumMod val="50000"/>
                </a:schemeClr>
              </a:solidFill>
            </a:rPr>
            <a:t>Unstructured</a:t>
          </a:r>
        </a:p>
      </dsp:txBody>
      <dsp:txXfrm>
        <a:off x="22564" y="2215294"/>
        <a:ext cx="1251014" cy="704941"/>
      </dsp:txXfrm>
    </dsp:sp>
    <dsp:sp modelId="{7092F87D-D83E-49D4-9885-20576FED0663}">
      <dsp:nvSpPr>
        <dsp:cNvPr id="0" name=""/>
        <dsp:cNvSpPr/>
      </dsp:nvSpPr>
      <dsp:spPr>
        <a:xfrm>
          <a:off x="632" y="2954342"/>
          <a:ext cx="1294878" cy="748805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0" kern="1200" dirty="0">
              <a:solidFill>
                <a:schemeClr val="bg1">
                  <a:lumMod val="50000"/>
                </a:schemeClr>
              </a:solidFill>
            </a:rPr>
            <a:t>Semi-Structured</a:t>
          </a:r>
        </a:p>
      </dsp:txBody>
      <dsp:txXfrm>
        <a:off x="22564" y="2976274"/>
        <a:ext cx="1251014" cy="704941"/>
      </dsp:txXfrm>
    </dsp:sp>
    <dsp:sp modelId="{1D8614A6-1A41-4A60-BCAE-E1186C3CE106}">
      <dsp:nvSpPr>
        <dsp:cNvPr id="0" name=""/>
        <dsp:cNvSpPr/>
      </dsp:nvSpPr>
      <dsp:spPr>
        <a:xfrm>
          <a:off x="632" y="3715322"/>
          <a:ext cx="1294878" cy="748805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>
              <a:solidFill>
                <a:schemeClr val="bg1">
                  <a:lumMod val="50000"/>
                </a:schemeClr>
              </a:solidFill>
            </a:rPr>
            <a:t> Highly Structured</a:t>
          </a:r>
        </a:p>
      </dsp:txBody>
      <dsp:txXfrm>
        <a:off x="22564" y="3737254"/>
        <a:ext cx="1251014" cy="70494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0B2368-A1FB-468C-9EE5-6DCEA93A3072}">
      <dsp:nvSpPr>
        <dsp:cNvPr id="0" name=""/>
        <dsp:cNvSpPr/>
      </dsp:nvSpPr>
      <dsp:spPr>
        <a:xfrm flipV="1">
          <a:off x="0" y="0"/>
          <a:ext cx="3103518" cy="4188134"/>
        </a:xfrm>
        <a:prstGeom prst="triangle">
          <a:avLst/>
        </a:prstGeom>
        <a:solidFill>
          <a:srgbClr val="4B86C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401EA3-0FD9-4FE4-9482-A278CCD810BD}">
      <dsp:nvSpPr>
        <dsp:cNvPr id="0" name=""/>
        <dsp:cNvSpPr/>
      </dsp:nvSpPr>
      <dsp:spPr>
        <a:xfrm>
          <a:off x="1551759" y="421062"/>
          <a:ext cx="2017286" cy="99140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Industry + Academic</a:t>
          </a:r>
        </a:p>
      </dsp:txBody>
      <dsp:txXfrm>
        <a:off x="1600156" y="469459"/>
        <a:ext cx="1920492" cy="894615"/>
      </dsp:txXfrm>
    </dsp:sp>
    <dsp:sp modelId="{C5433A62-0B00-4C00-AF53-A01EB88C3C46}">
      <dsp:nvSpPr>
        <dsp:cNvPr id="0" name=""/>
        <dsp:cNvSpPr/>
      </dsp:nvSpPr>
      <dsp:spPr>
        <a:xfrm>
          <a:off x="1551759" y="1536398"/>
          <a:ext cx="2017286" cy="99140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2020+</a:t>
          </a:r>
        </a:p>
      </dsp:txBody>
      <dsp:txXfrm>
        <a:off x="1600156" y="1584795"/>
        <a:ext cx="1920492" cy="894615"/>
      </dsp:txXfrm>
    </dsp:sp>
    <dsp:sp modelId="{F8CC9466-A677-438C-8270-ECD8960E7BE4}">
      <dsp:nvSpPr>
        <dsp:cNvPr id="0" name=""/>
        <dsp:cNvSpPr/>
      </dsp:nvSpPr>
      <dsp:spPr>
        <a:xfrm>
          <a:off x="1551759" y="2651735"/>
          <a:ext cx="2017286" cy="99140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Peer-reviewed</a:t>
          </a:r>
        </a:p>
      </dsp:txBody>
      <dsp:txXfrm>
        <a:off x="1600156" y="2700132"/>
        <a:ext cx="1920492" cy="89461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486239-1A7D-4CC0-8BD2-FA98DE802334}">
      <dsp:nvSpPr>
        <dsp:cNvPr id="0" name=""/>
        <dsp:cNvSpPr/>
      </dsp:nvSpPr>
      <dsp:spPr>
        <a:xfrm>
          <a:off x="2932" y="36696"/>
          <a:ext cx="2326336" cy="1395801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rgbClr val="4B86C1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Attribute. Do not plagiarise. </a:t>
          </a:r>
        </a:p>
      </dsp:txBody>
      <dsp:txXfrm>
        <a:off x="71069" y="104833"/>
        <a:ext cx="2190062" cy="1259527"/>
      </dsp:txXfrm>
    </dsp:sp>
    <dsp:sp modelId="{DC27DBEA-70E5-4C13-9494-14B9A75DBA63}">
      <dsp:nvSpPr>
        <dsp:cNvPr id="0" name=""/>
        <dsp:cNvSpPr/>
      </dsp:nvSpPr>
      <dsp:spPr>
        <a:xfrm>
          <a:off x="2561902" y="36696"/>
          <a:ext cx="2326336" cy="1395801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rgbClr val="4B86C1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Do not reference non-public data without consent.</a:t>
          </a:r>
        </a:p>
      </dsp:txBody>
      <dsp:txXfrm>
        <a:off x="2630039" y="104833"/>
        <a:ext cx="2190062" cy="1259527"/>
      </dsp:txXfrm>
    </dsp:sp>
    <dsp:sp modelId="{609C0EFF-F859-4E29-8A40-5203B176D66E}">
      <dsp:nvSpPr>
        <dsp:cNvPr id="0" name=""/>
        <dsp:cNvSpPr/>
      </dsp:nvSpPr>
      <dsp:spPr>
        <a:xfrm>
          <a:off x="5120872" y="36696"/>
          <a:ext cx="2326336" cy="1395801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rgbClr val="4B86C1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Comply usage terms and copyright</a:t>
          </a:r>
        </a:p>
      </dsp:txBody>
      <dsp:txXfrm>
        <a:off x="5189009" y="104833"/>
        <a:ext cx="2190062" cy="1259527"/>
      </dsp:txXfrm>
    </dsp:sp>
    <dsp:sp modelId="{27F4082F-C440-4322-AC6A-F0D336B0D1D3}">
      <dsp:nvSpPr>
        <dsp:cNvPr id="0" name=""/>
        <dsp:cNvSpPr/>
      </dsp:nvSpPr>
      <dsp:spPr>
        <a:xfrm>
          <a:off x="7679842" y="36696"/>
          <a:ext cx="2326336" cy="1395801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rgbClr val="4B86C1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Ensure report honestly and objectively.</a:t>
          </a:r>
        </a:p>
      </dsp:txBody>
      <dsp:txXfrm>
        <a:off x="7747979" y="104833"/>
        <a:ext cx="2190062" cy="125952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DDAF8A-A774-4413-A41B-E59F55F95531}">
      <dsp:nvSpPr>
        <dsp:cNvPr id="0" name=""/>
        <dsp:cNvSpPr/>
      </dsp:nvSpPr>
      <dsp:spPr>
        <a:xfrm>
          <a:off x="0" y="1277092"/>
          <a:ext cx="1749088" cy="837910"/>
        </a:xfrm>
        <a:prstGeom prst="rect">
          <a:avLst/>
        </a:prstGeom>
        <a:solidFill>
          <a:srgbClr val="3A6FA0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>
              <a:solidFill>
                <a:schemeClr val="bg1"/>
              </a:solidFill>
            </a:rPr>
            <a:t>MITIGATION</a:t>
          </a:r>
        </a:p>
      </dsp:txBody>
      <dsp:txXfrm>
        <a:off x="0" y="1277092"/>
        <a:ext cx="1749088" cy="837910"/>
      </dsp:txXfrm>
    </dsp:sp>
    <dsp:sp modelId="{1E8A9462-B9D6-42D5-B12E-DEA304040686}">
      <dsp:nvSpPr>
        <dsp:cNvPr id="0" name=""/>
        <dsp:cNvSpPr/>
      </dsp:nvSpPr>
      <dsp:spPr>
        <a:xfrm rot="10800000">
          <a:off x="0" y="954"/>
          <a:ext cx="1749088" cy="1288706"/>
        </a:xfrm>
        <a:prstGeom prst="upArrowCallout">
          <a:avLst/>
        </a:prstGeom>
        <a:solidFill>
          <a:srgbClr val="3A6FA0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>
              <a:solidFill>
                <a:schemeClr val="bg1"/>
              </a:solidFill>
            </a:rPr>
            <a:t>RISK</a:t>
          </a:r>
        </a:p>
      </dsp:txBody>
      <dsp:txXfrm rot="10800000">
        <a:off x="0" y="954"/>
        <a:ext cx="1749088" cy="83736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DDAF8A-A774-4413-A41B-E59F55F95531}">
      <dsp:nvSpPr>
        <dsp:cNvPr id="0" name=""/>
        <dsp:cNvSpPr/>
      </dsp:nvSpPr>
      <dsp:spPr>
        <a:xfrm>
          <a:off x="0" y="1277092"/>
          <a:ext cx="1749088" cy="837910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Triangulate (cross-reference)</a:t>
          </a:r>
        </a:p>
      </dsp:txBody>
      <dsp:txXfrm>
        <a:off x="0" y="1277092"/>
        <a:ext cx="1749088" cy="837910"/>
      </dsp:txXfrm>
    </dsp:sp>
    <dsp:sp modelId="{1E8A9462-B9D6-42D5-B12E-DEA304040686}">
      <dsp:nvSpPr>
        <dsp:cNvPr id="0" name=""/>
        <dsp:cNvSpPr/>
      </dsp:nvSpPr>
      <dsp:spPr>
        <a:xfrm rot="10800000">
          <a:off x="0" y="8441"/>
          <a:ext cx="1749088" cy="1288706"/>
        </a:xfrm>
        <a:prstGeom prst="upArrowCallout">
          <a:avLst/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Researcher bias</a:t>
          </a:r>
        </a:p>
      </dsp:txBody>
      <dsp:txXfrm rot="10800000">
        <a:off x="0" y="8441"/>
        <a:ext cx="1749088" cy="83736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DDAF8A-A774-4413-A41B-E59F55F95531}">
      <dsp:nvSpPr>
        <dsp:cNvPr id="0" name=""/>
        <dsp:cNvSpPr/>
      </dsp:nvSpPr>
      <dsp:spPr>
        <a:xfrm>
          <a:off x="0" y="1277092"/>
          <a:ext cx="1749088" cy="837910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Triangulate (cross-reference)</a:t>
          </a:r>
        </a:p>
      </dsp:txBody>
      <dsp:txXfrm>
        <a:off x="0" y="1277092"/>
        <a:ext cx="1749088" cy="837910"/>
      </dsp:txXfrm>
    </dsp:sp>
    <dsp:sp modelId="{1E8A9462-B9D6-42D5-B12E-DEA304040686}">
      <dsp:nvSpPr>
        <dsp:cNvPr id="0" name=""/>
        <dsp:cNvSpPr/>
      </dsp:nvSpPr>
      <dsp:spPr>
        <a:xfrm rot="10800000">
          <a:off x="0" y="1714"/>
          <a:ext cx="1749088" cy="1288706"/>
        </a:xfrm>
        <a:prstGeom prst="upArrowCallout">
          <a:avLst/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Researcher error </a:t>
          </a:r>
        </a:p>
      </dsp:txBody>
      <dsp:txXfrm rot="10800000">
        <a:off x="0" y="1714"/>
        <a:ext cx="1749088" cy="83736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DDAF8A-A774-4413-A41B-E59F55F95531}">
      <dsp:nvSpPr>
        <dsp:cNvPr id="0" name=""/>
        <dsp:cNvSpPr/>
      </dsp:nvSpPr>
      <dsp:spPr>
        <a:xfrm>
          <a:off x="0" y="1277092"/>
          <a:ext cx="1749088" cy="837910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Secure cloud backup</a:t>
          </a:r>
        </a:p>
      </dsp:txBody>
      <dsp:txXfrm>
        <a:off x="0" y="1277092"/>
        <a:ext cx="1749088" cy="837910"/>
      </dsp:txXfrm>
    </dsp:sp>
    <dsp:sp modelId="{1E8A9462-B9D6-42D5-B12E-DEA304040686}">
      <dsp:nvSpPr>
        <dsp:cNvPr id="0" name=""/>
        <dsp:cNvSpPr/>
      </dsp:nvSpPr>
      <dsp:spPr>
        <a:xfrm rot="10800000">
          <a:off x="0" y="954"/>
          <a:ext cx="1749088" cy="1288706"/>
        </a:xfrm>
        <a:prstGeom prst="upArrowCallout">
          <a:avLst/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Hardware or software failure</a:t>
          </a:r>
        </a:p>
      </dsp:txBody>
      <dsp:txXfrm rot="10800000">
        <a:off x="0" y="954"/>
        <a:ext cx="1749088" cy="837362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DDAF8A-A774-4413-A41B-E59F55F95531}">
      <dsp:nvSpPr>
        <dsp:cNvPr id="0" name=""/>
        <dsp:cNvSpPr/>
      </dsp:nvSpPr>
      <dsp:spPr>
        <a:xfrm>
          <a:off x="0" y="1277092"/>
          <a:ext cx="1749088" cy="837910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Narrow or broaden sectors or themes</a:t>
          </a:r>
        </a:p>
      </dsp:txBody>
      <dsp:txXfrm>
        <a:off x="0" y="1277092"/>
        <a:ext cx="1749088" cy="837910"/>
      </dsp:txXfrm>
    </dsp:sp>
    <dsp:sp modelId="{1E8A9462-B9D6-42D5-B12E-DEA304040686}">
      <dsp:nvSpPr>
        <dsp:cNvPr id="0" name=""/>
        <dsp:cNvSpPr/>
      </dsp:nvSpPr>
      <dsp:spPr>
        <a:xfrm rot="10800000">
          <a:off x="0" y="954"/>
          <a:ext cx="1749088" cy="1288706"/>
        </a:xfrm>
        <a:prstGeom prst="upArrowCallout">
          <a:avLst/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Too much or too little data</a:t>
          </a:r>
        </a:p>
      </dsp:txBody>
      <dsp:txXfrm rot="10800000">
        <a:off x="0" y="954"/>
        <a:ext cx="1749088" cy="837362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AC7080-A40F-4347-A11F-4E7D9C2CE82C}">
      <dsp:nvSpPr>
        <dsp:cNvPr id="0" name=""/>
        <dsp:cNvSpPr/>
      </dsp:nvSpPr>
      <dsp:spPr>
        <a:xfrm>
          <a:off x="0" y="23511"/>
          <a:ext cx="3157094" cy="633912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rgbClr val="528CC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Introduction</a:t>
          </a:r>
        </a:p>
      </dsp:txBody>
      <dsp:txXfrm>
        <a:off x="18567" y="42078"/>
        <a:ext cx="3119960" cy="596778"/>
      </dsp:txXfrm>
    </dsp:sp>
    <dsp:sp modelId="{99444E8A-7443-4758-ABE1-762F2150291C}">
      <dsp:nvSpPr>
        <dsp:cNvPr id="0" name=""/>
        <dsp:cNvSpPr/>
      </dsp:nvSpPr>
      <dsp:spPr>
        <a:xfrm>
          <a:off x="1543" y="668659"/>
          <a:ext cx="3157094" cy="633912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rgbClr val="528CC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Literature Review</a:t>
          </a:r>
        </a:p>
      </dsp:txBody>
      <dsp:txXfrm>
        <a:off x="20110" y="687226"/>
        <a:ext cx="3119960" cy="596778"/>
      </dsp:txXfrm>
    </dsp:sp>
    <dsp:sp modelId="{CF5B8178-1614-437D-80B6-7EC384C90C51}">
      <dsp:nvSpPr>
        <dsp:cNvPr id="0" name=""/>
        <dsp:cNvSpPr/>
      </dsp:nvSpPr>
      <dsp:spPr>
        <a:xfrm>
          <a:off x="1543" y="1327026"/>
          <a:ext cx="3157094" cy="633912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rgbClr val="528CC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Methodology</a:t>
          </a:r>
        </a:p>
      </dsp:txBody>
      <dsp:txXfrm>
        <a:off x="20110" y="1345593"/>
        <a:ext cx="3119960" cy="596778"/>
      </dsp:txXfrm>
    </dsp:sp>
    <dsp:sp modelId="{C4C8019F-1148-4AA8-B69F-B3AE8907CBB0}">
      <dsp:nvSpPr>
        <dsp:cNvPr id="0" name=""/>
        <dsp:cNvSpPr/>
      </dsp:nvSpPr>
      <dsp:spPr>
        <a:xfrm>
          <a:off x="1543" y="1985394"/>
          <a:ext cx="3157094" cy="633912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rgbClr val="528CC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Findings</a:t>
          </a:r>
        </a:p>
      </dsp:txBody>
      <dsp:txXfrm>
        <a:off x="20110" y="2003961"/>
        <a:ext cx="3119960" cy="596778"/>
      </dsp:txXfrm>
    </dsp:sp>
    <dsp:sp modelId="{D357758E-A8D7-4997-8595-41B9BD6F75E3}">
      <dsp:nvSpPr>
        <dsp:cNvPr id="0" name=""/>
        <dsp:cNvSpPr/>
      </dsp:nvSpPr>
      <dsp:spPr>
        <a:xfrm>
          <a:off x="1543" y="2643761"/>
          <a:ext cx="3157094" cy="633912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rgbClr val="528CC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Discussion</a:t>
          </a:r>
        </a:p>
      </dsp:txBody>
      <dsp:txXfrm>
        <a:off x="20110" y="2662328"/>
        <a:ext cx="3119960" cy="596778"/>
      </dsp:txXfrm>
    </dsp:sp>
    <dsp:sp modelId="{FA6CFC33-DBE3-4C83-BCB3-55815AFF73CA}">
      <dsp:nvSpPr>
        <dsp:cNvPr id="0" name=""/>
        <dsp:cNvSpPr/>
      </dsp:nvSpPr>
      <dsp:spPr>
        <a:xfrm>
          <a:off x="1543" y="3302128"/>
          <a:ext cx="3157094" cy="633912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rgbClr val="528CC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Conclusion</a:t>
          </a:r>
        </a:p>
      </dsp:txBody>
      <dsp:txXfrm>
        <a:off x="20110" y="3320695"/>
        <a:ext cx="3119960" cy="596778"/>
      </dsp:txXfrm>
    </dsp:sp>
    <dsp:sp modelId="{078BD63E-A663-4E6A-960B-AC8C0C8A42B9}">
      <dsp:nvSpPr>
        <dsp:cNvPr id="0" name=""/>
        <dsp:cNvSpPr/>
      </dsp:nvSpPr>
      <dsp:spPr>
        <a:xfrm>
          <a:off x="1543" y="3953556"/>
          <a:ext cx="3157094" cy="633912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rgbClr val="528CC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References</a:t>
          </a:r>
        </a:p>
      </dsp:txBody>
      <dsp:txXfrm>
        <a:off x="20110" y="3972123"/>
        <a:ext cx="3119960" cy="5967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F4ABB6-CF22-431B-801E-9AF8949D6A56}">
      <dsp:nvSpPr>
        <dsp:cNvPr id="0" name=""/>
        <dsp:cNvSpPr/>
      </dsp:nvSpPr>
      <dsp:spPr>
        <a:xfrm>
          <a:off x="108009" y="0"/>
          <a:ext cx="2957505" cy="723370"/>
        </a:xfrm>
        <a:prstGeom prst="ellipse">
          <a:avLst/>
        </a:prstGeom>
        <a:solidFill>
          <a:srgbClr val="7AA5D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latin typeface="Arial" panose="020B0604020202020204" pitchFamily="34" charset="0"/>
              <a:cs typeface="Arial" panose="020B0604020202020204" pitchFamily="34" charset="0"/>
            </a:rPr>
            <a:t>Neural Networks</a:t>
          </a:r>
        </a:p>
      </dsp:txBody>
      <dsp:txXfrm>
        <a:off x="810416" y="54252"/>
        <a:ext cx="1552690" cy="122972"/>
      </dsp:txXfrm>
    </dsp:sp>
    <dsp:sp modelId="{D5CABCE3-57AD-438D-9904-95655F6EC087}">
      <dsp:nvSpPr>
        <dsp:cNvPr id="0" name=""/>
        <dsp:cNvSpPr/>
      </dsp:nvSpPr>
      <dsp:spPr>
        <a:xfrm>
          <a:off x="344222" y="288032"/>
          <a:ext cx="2488345" cy="335189"/>
        </a:xfrm>
        <a:prstGeom prst="ellipse">
          <a:avLst/>
        </a:prstGeom>
        <a:solidFill>
          <a:srgbClr val="7AA5D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latin typeface="Arial" panose="020B0604020202020204" pitchFamily="34" charset="0"/>
              <a:cs typeface="Arial" panose="020B0604020202020204" pitchFamily="34" charset="0"/>
            </a:rPr>
            <a:t>Transformers</a:t>
          </a:r>
        </a:p>
      </dsp:txBody>
      <dsp:txXfrm>
        <a:off x="708631" y="371829"/>
        <a:ext cx="1759526" cy="167594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AC7080-A40F-4347-A11F-4E7D9C2CE82C}">
      <dsp:nvSpPr>
        <dsp:cNvPr id="0" name=""/>
        <dsp:cNvSpPr/>
      </dsp:nvSpPr>
      <dsp:spPr>
        <a:xfrm>
          <a:off x="5936" y="30255"/>
          <a:ext cx="6072810" cy="615993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rgbClr val="528CC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LLMs in M&amp;E industry context </a:t>
          </a:r>
        </a:p>
      </dsp:txBody>
      <dsp:txXfrm>
        <a:off x="23978" y="48297"/>
        <a:ext cx="6036726" cy="579909"/>
      </dsp:txXfrm>
    </dsp:sp>
    <dsp:sp modelId="{99444E8A-7443-4758-ABE1-762F2150291C}">
      <dsp:nvSpPr>
        <dsp:cNvPr id="0" name=""/>
        <dsp:cNvSpPr/>
      </dsp:nvSpPr>
      <dsp:spPr>
        <a:xfrm>
          <a:off x="2968" y="678438"/>
          <a:ext cx="6072810" cy="615993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rgbClr val="528CC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Theories and academic themes </a:t>
          </a:r>
        </a:p>
      </dsp:txBody>
      <dsp:txXfrm>
        <a:off x="21010" y="696480"/>
        <a:ext cx="6036726" cy="579909"/>
      </dsp:txXfrm>
    </dsp:sp>
    <dsp:sp modelId="{CF5B8178-1614-437D-80B6-7EC384C90C51}">
      <dsp:nvSpPr>
        <dsp:cNvPr id="0" name=""/>
        <dsp:cNvSpPr/>
      </dsp:nvSpPr>
      <dsp:spPr>
        <a:xfrm>
          <a:off x="2968" y="1340140"/>
          <a:ext cx="6072810" cy="615993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rgbClr val="528CC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Methods: how and why</a:t>
          </a:r>
        </a:p>
      </dsp:txBody>
      <dsp:txXfrm>
        <a:off x="21010" y="1358182"/>
        <a:ext cx="6036726" cy="579909"/>
      </dsp:txXfrm>
    </dsp:sp>
    <dsp:sp modelId="{C4C8019F-1148-4AA8-B69F-B3AE8907CBB0}">
      <dsp:nvSpPr>
        <dsp:cNvPr id="0" name=""/>
        <dsp:cNvSpPr/>
      </dsp:nvSpPr>
      <dsp:spPr>
        <a:xfrm>
          <a:off x="2968" y="2001843"/>
          <a:ext cx="6072810" cy="615993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rgbClr val="528CC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Summarise and visualise data</a:t>
          </a:r>
        </a:p>
      </dsp:txBody>
      <dsp:txXfrm>
        <a:off x="21010" y="2019885"/>
        <a:ext cx="6036726" cy="579909"/>
      </dsp:txXfrm>
    </dsp:sp>
    <dsp:sp modelId="{D357758E-A8D7-4997-8595-41B9BD6F75E3}">
      <dsp:nvSpPr>
        <dsp:cNvPr id="0" name=""/>
        <dsp:cNvSpPr/>
      </dsp:nvSpPr>
      <dsp:spPr>
        <a:xfrm>
          <a:off x="2968" y="2663545"/>
          <a:ext cx="6072810" cy="615993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rgbClr val="528CC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Analysis, themes, issues, opportunities</a:t>
          </a:r>
        </a:p>
      </dsp:txBody>
      <dsp:txXfrm>
        <a:off x="21010" y="2681587"/>
        <a:ext cx="6036726" cy="579909"/>
      </dsp:txXfrm>
    </dsp:sp>
    <dsp:sp modelId="{FA6CFC33-DBE3-4C83-BCB3-55815AFF73CA}">
      <dsp:nvSpPr>
        <dsp:cNvPr id="0" name=""/>
        <dsp:cNvSpPr/>
      </dsp:nvSpPr>
      <dsp:spPr>
        <a:xfrm>
          <a:off x="2968" y="3325248"/>
          <a:ext cx="6072810" cy="615993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rgbClr val="528CC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Foundation for understanding impact</a:t>
          </a:r>
        </a:p>
      </dsp:txBody>
      <dsp:txXfrm>
        <a:off x="21010" y="3343290"/>
        <a:ext cx="6036726" cy="579909"/>
      </dsp:txXfrm>
    </dsp:sp>
    <dsp:sp modelId="{078BD63E-A663-4E6A-960B-AC8C0C8A42B9}">
      <dsp:nvSpPr>
        <dsp:cNvPr id="0" name=""/>
        <dsp:cNvSpPr/>
      </dsp:nvSpPr>
      <dsp:spPr>
        <a:xfrm>
          <a:off x="5936" y="3971475"/>
          <a:ext cx="6072810" cy="615993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rgbClr val="528CC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List </a:t>
          </a:r>
        </a:p>
      </dsp:txBody>
      <dsp:txXfrm>
        <a:off x="23978" y="3989517"/>
        <a:ext cx="6036726" cy="5799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1D0177-EAD5-414D-8CCF-89CD9BF6F628}">
      <dsp:nvSpPr>
        <dsp:cNvPr id="0" name=""/>
        <dsp:cNvSpPr/>
      </dsp:nvSpPr>
      <dsp:spPr>
        <a:xfrm>
          <a:off x="15469" y="0"/>
          <a:ext cx="902895" cy="496855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tx1"/>
              </a:solidFill>
            </a:rPr>
            <a:t>Audio, Music, Radio, and Podcasts</a:t>
          </a:r>
        </a:p>
      </dsp:txBody>
      <dsp:txXfrm>
        <a:off x="15469" y="0"/>
        <a:ext cx="902895" cy="1490565"/>
      </dsp:txXfrm>
    </dsp:sp>
    <dsp:sp modelId="{9223FFF2-DDD3-4F55-9F48-2D70DE9C99F9}">
      <dsp:nvSpPr>
        <dsp:cNvPr id="0" name=""/>
        <dsp:cNvSpPr/>
      </dsp:nvSpPr>
      <dsp:spPr>
        <a:xfrm>
          <a:off x="975987" y="0"/>
          <a:ext cx="902895" cy="496855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tx1"/>
              </a:solidFill>
            </a:rPr>
            <a:t>Cinema</a:t>
          </a:r>
        </a:p>
      </dsp:txBody>
      <dsp:txXfrm>
        <a:off x="975987" y="0"/>
        <a:ext cx="902895" cy="1490565"/>
      </dsp:txXfrm>
    </dsp:sp>
    <dsp:sp modelId="{27A81297-EAAF-4ED8-B91F-BEBCBC14D4CD}">
      <dsp:nvSpPr>
        <dsp:cNvPr id="0" name=""/>
        <dsp:cNvSpPr/>
      </dsp:nvSpPr>
      <dsp:spPr>
        <a:xfrm>
          <a:off x="1948053" y="0"/>
          <a:ext cx="902895" cy="496855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>
              <a:solidFill>
                <a:schemeClr val="tx1"/>
              </a:solidFill>
            </a:rPr>
            <a:t>Internet access and data consumption</a:t>
          </a:r>
          <a:endParaRPr lang="en-GB" sz="1000" b="1" kern="1200" dirty="0">
            <a:solidFill>
              <a:schemeClr val="tx1"/>
            </a:solidFill>
          </a:endParaRPr>
        </a:p>
      </dsp:txBody>
      <dsp:txXfrm>
        <a:off x="1948053" y="0"/>
        <a:ext cx="902895" cy="1490565"/>
      </dsp:txXfrm>
    </dsp:sp>
    <dsp:sp modelId="{2D2543E2-6ED7-4F2B-902E-22664972001B}">
      <dsp:nvSpPr>
        <dsp:cNvPr id="0" name=""/>
        <dsp:cNvSpPr/>
      </dsp:nvSpPr>
      <dsp:spPr>
        <a:xfrm>
          <a:off x="2913726" y="0"/>
          <a:ext cx="902895" cy="496855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tx1"/>
              </a:solidFill>
            </a:rPr>
            <a:t>Internet Advertising</a:t>
          </a:r>
        </a:p>
      </dsp:txBody>
      <dsp:txXfrm>
        <a:off x="2913726" y="0"/>
        <a:ext cx="902895" cy="1490565"/>
      </dsp:txXfrm>
    </dsp:sp>
    <dsp:sp modelId="{F776ECD2-6446-4981-939E-5530589A1239}">
      <dsp:nvSpPr>
        <dsp:cNvPr id="0" name=""/>
        <dsp:cNvSpPr/>
      </dsp:nvSpPr>
      <dsp:spPr>
        <a:xfrm>
          <a:off x="3889277" y="0"/>
          <a:ext cx="902895" cy="496855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tx1"/>
              </a:solidFill>
            </a:rPr>
            <a:t>Metaverse</a:t>
          </a:r>
        </a:p>
      </dsp:txBody>
      <dsp:txXfrm>
        <a:off x="3889277" y="0"/>
        <a:ext cx="902895" cy="1490565"/>
      </dsp:txXfrm>
    </dsp:sp>
    <dsp:sp modelId="{2BDA8934-F2A9-4D44-B181-7CDFC9A1FFB1}">
      <dsp:nvSpPr>
        <dsp:cNvPr id="0" name=""/>
        <dsp:cNvSpPr/>
      </dsp:nvSpPr>
      <dsp:spPr>
        <a:xfrm>
          <a:off x="4859890" y="0"/>
          <a:ext cx="902895" cy="496855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tx1"/>
              </a:solidFill>
            </a:rPr>
            <a:t>Newspapers, Consumer Magazines and Books</a:t>
          </a:r>
        </a:p>
      </dsp:txBody>
      <dsp:txXfrm>
        <a:off x="4859890" y="0"/>
        <a:ext cx="902895" cy="1490565"/>
      </dsp:txXfrm>
    </dsp:sp>
    <dsp:sp modelId="{BE077486-2023-4850-9DF5-95421E9AE0FF}">
      <dsp:nvSpPr>
        <dsp:cNvPr id="0" name=""/>
        <dsp:cNvSpPr/>
      </dsp:nvSpPr>
      <dsp:spPr>
        <a:xfrm>
          <a:off x="5830502" y="0"/>
          <a:ext cx="902895" cy="496855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tx1"/>
              </a:solidFill>
            </a:rPr>
            <a:t>Out-of-Home Advertising</a:t>
          </a:r>
        </a:p>
      </dsp:txBody>
      <dsp:txXfrm>
        <a:off x="5830502" y="0"/>
        <a:ext cx="902895" cy="1490565"/>
      </dsp:txXfrm>
    </dsp:sp>
    <dsp:sp modelId="{B86CB3AA-E67B-4C40-BA2E-92489D130293}">
      <dsp:nvSpPr>
        <dsp:cNvPr id="0" name=""/>
        <dsp:cNvSpPr/>
      </dsp:nvSpPr>
      <dsp:spPr>
        <a:xfrm>
          <a:off x="6801114" y="0"/>
          <a:ext cx="902895" cy="496855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tx1"/>
              </a:solidFill>
            </a:rPr>
            <a:t>Over-the-Top (OTT) Video</a:t>
          </a:r>
        </a:p>
      </dsp:txBody>
      <dsp:txXfrm>
        <a:off x="6801114" y="0"/>
        <a:ext cx="902895" cy="1490565"/>
      </dsp:txXfrm>
    </dsp:sp>
    <dsp:sp modelId="{29440B3C-F378-4572-9D0B-2FE614C0BB79}">
      <dsp:nvSpPr>
        <dsp:cNvPr id="0" name=""/>
        <dsp:cNvSpPr/>
      </dsp:nvSpPr>
      <dsp:spPr>
        <a:xfrm>
          <a:off x="7771727" y="0"/>
          <a:ext cx="902895" cy="496855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>
              <a:solidFill>
                <a:schemeClr val="tx1"/>
              </a:solidFill>
            </a:rPr>
            <a:t>Social Media</a:t>
          </a:r>
          <a:endParaRPr lang="en-GB" sz="1000" b="1" kern="1200" dirty="0">
            <a:solidFill>
              <a:schemeClr val="tx1"/>
            </a:solidFill>
          </a:endParaRPr>
        </a:p>
      </dsp:txBody>
      <dsp:txXfrm>
        <a:off x="7771727" y="0"/>
        <a:ext cx="902895" cy="1490565"/>
      </dsp:txXfrm>
    </dsp:sp>
    <dsp:sp modelId="{14D3D270-236B-42FA-9CE6-86DECC68329E}">
      <dsp:nvSpPr>
        <dsp:cNvPr id="0" name=""/>
        <dsp:cNvSpPr/>
      </dsp:nvSpPr>
      <dsp:spPr>
        <a:xfrm>
          <a:off x="8742339" y="0"/>
          <a:ext cx="902895" cy="496855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tx1"/>
              </a:solidFill>
            </a:rPr>
            <a:t>Traditional TV</a:t>
          </a:r>
        </a:p>
      </dsp:txBody>
      <dsp:txXfrm>
        <a:off x="8742339" y="0"/>
        <a:ext cx="902895" cy="1490565"/>
      </dsp:txXfrm>
    </dsp:sp>
    <dsp:sp modelId="{E2151CF3-AC76-456B-A877-C88EFFFEE027}">
      <dsp:nvSpPr>
        <dsp:cNvPr id="0" name=""/>
        <dsp:cNvSpPr/>
      </dsp:nvSpPr>
      <dsp:spPr>
        <a:xfrm>
          <a:off x="9712952" y="0"/>
          <a:ext cx="902895" cy="496855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tx1"/>
              </a:solidFill>
            </a:rPr>
            <a:t>Video Games and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tx1"/>
              </a:solidFill>
            </a:rPr>
            <a:t>e-Sports</a:t>
          </a:r>
        </a:p>
      </dsp:txBody>
      <dsp:txXfrm>
        <a:off x="9712952" y="0"/>
        <a:ext cx="902895" cy="1490565"/>
      </dsp:txXfrm>
    </dsp:sp>
    <dsp:sp modelId="{44B973E6-E516-420D-8E8A-299366FB7C3B}">
      <dsp:nvSpPr>
        <dsp:cNvPr id="0" name=""/>
        <dsp:cNvSpPr/>
      </dsp:nvSpPr>
      <dsp:spPr>
        <a:xfrm>
          <a:off x="10683564" y="0"/>
          <a:ext cx="902895" cy="496855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tx1"/>
              </a:solidFill>
            </a:rPr>
            <a:t>Virtual Reality and Augmented Reality</a:t>
          </a:r>
        </a:p>
      </dsp:txBody>
      <dsp:txXfrm>
        <a:off x="10683564" y="0"/>
        <a:ext cx="902895" cy="149056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1D0177-EAD5-414D-8CCF-89CD9BF6F628}">
      <dsp:nvSpPr>
        <dsp:cNvPr id="0" name=""/>
        <dsp:cNvSpPr/>
      </dsp:nvSpPr>
      <dsp:spPr>
        <a:xfrm>
          <a:off x="15469" y="0"/>
          <a:ext cx="902895" cy="496855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tx1"/>
              </a:solidFill>
            </a:rPr>
            <a:t>Audio, Music, Radio, and Podcasts</a:t>
          </a:r>
        </a:p>
      </dsp:txBody>
      <dsp:txXfrm>
        <a:off x="15469" y="0"/>
        <a:ext cx="902895" cy="1490565"/>
      </dsp:txXfrm>
    </dsp:sp>
    <dsp:sp modelId="{9223FFF2-DDD3-4F55-9F48-2D70DE9C99F9}">
      <dsp:nvSpPr>
        <dsp:cNvPr id="0" name=""/>
        <dsp:cNvSpPr/>
      </dsp:nvSpPr>
      <dsp:spPr>
        <a:xfrm>
          <a:off x="975987" y="0"/>
          <a:ext cx="902895" cy="496855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tx1"/>
              </a:solidFill>
            </a:rPr>
            <a:t>Cinema</a:t>
          </a:r>
        </a:p>
      </dsp:txBody>
      <dsp:txXfrm>
        <a:off x="975987" y="0"/>
        <a:ext cx="902895" cy="1490565"/>
      </dsp:txXfrm>
    </dsp:sp>
    <dsp:sp modelId="{27A81297-EAAF-4ED8-B91F-BEBCBC14D4CD}">
      <dsp:nvSpPr>
        <dsp:cNvPr id="0" name=""/>
        <dsp:cNvSpPr/>
      </dsp:nvSpPr>
      <dsp:spPr>
        <a:xfrm>
          <a:off x="1948053" y="0"/>
          <a:ext cx="902895" cy="496855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>
              <a:solidFill>
                <a:schemeClr val="tx1"/>
              </a:solidFill>
            </a:rPr>
            <a:t>Internet access and data consumption</a:t>
          </a:r>
          <a:endParaRPr lang="en-GB" sz="1000" b="1" kern="1200" dirty="0">
            <a:solidFill>
              <a:schemeClr val="tx1"/>
            </a:solidFill>
          </a:endParaRPr>
        </a:p>
      </dsp:txBody>
      <dsp:txXfrm>
        <a:off x="1948053" y="0"/>
        <a:ext cx="902895" cy="1490565"/>
      </dsp:txXfrm>
    </dsp:sp>
    <dsp:sp modelId="{2D2543E2-6ED7-4F2B-902E-22664972001B}">
      <dsp:nvSpPr>
        <dsp:cNvPr id="0" name=""/>
        <dsp:cNvSpPr/>
      </dsp:nvSpPr>
      <dsp:spPr>
        <a:xfrm>
          <a:off x="2913726" y="0"/>
          <a:ext cx="902895" cy="496855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tx1"/>
              </a:solidFill>
            </a:rPr>
            <a:t>Internet Advertising</a:t>
          </a:r>
        </a:p>
      </dsp:txBody>
      <dsp:txXfrm>
        <a:off x="2913726" y="0"/>
        <a:ext cx="902895" cy="1490565"/>
      </dsp:txXfrm>
    </dsp:sp>
    <dsp:sp modelId="{F776ECD2-6446-4981-939E-5530589A1239}">
      <dsp:nvSpPr>
        <dsp:cNvPr id="0" name=""/>
        <dsp:cNvSpPr/>
      </dsp:nvSpPr>
      <dsp:spPr>
        <a:xfrm>
          <a:off x="3889277" y="0"/>
          <a:ext cx="902895" cy="496855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tx1"/>
              </a:solidFill>
            </a:rPr>
            <a:t>Metaverse</a:t>
          </a:r>
        </a:p>
      </dsp:txBody>
      <dsp:txXfrm>
        <a:off x="3889277" y="0"/>
        <a:ext cx="902895" cy="1490565"/>
      </dsp:txXfrm>
    </dsp:sp>
    <dsp:sp modelId="{2BDA8934-F2A9-4D44-B181-7CDFC9A1FFB1}">
      <dsp:nvSpPr>
        <dsp:cNvPr id="0" name=""/>
        <dsp:cNvSpPr/>
      </dsp:nvSpPr>
      <dsp:spPr>
        <a:xfrm>
          <a:off x="4859890" y="0"/>
          <a:ext cx="902895" cy="496855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tx1"/>
              </a:solidFill>
            </a:rPr>
            <a:t>Newspapers, Consumer Magazines and Books</a:t>
          </a:r>
        </a:p>
      </dsp:txBody>
      <dsp:txXfrm>
        <a:off x="4859890" y="0"/>
        <a:ext cx="902895" cy="1490565"/>
      </dsp:txXfrm>
    </dsp:sp>
    <dsp:sp modelId="{BE077486-2023-4850-9DF5-95421E9AE0FF}">
      <dsp:nvSpPr>
        <dsp:cNvPr id="0" name=""/>
        <dsp:cNvSpPr/>
      </dsp:nvSpPr>
      <dsp:spPr>
        <a:xfrm>
          <a:off x="5830502" y="0"/>
          <a:ext cx="902895" cy="496855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tx1"/>
              </a:solidFill>
            </a:rPr>
            <a:t>Out-of-Home Advertising</a:t>
          </a:r>
        </a:p>
      </dsp:txBody>
      <dsp:txXfrm>
        <a:off x="5830502" y="0"/>
        <a:ext cx="902895" cy="1490565"/>
      </dsp:txXfrm>
    </dsp:sp>
    <dsp:sp modelId="{B86CB3AA-E67B-4C40-BA2E-92489D130293}">
      <dsp:nvSpPr>
        <dsp:cNvPr id="0" name=""/>
        <dsp:cNvSpPr/>
      </dsp:nvSpPr>
      <dsp:spPr>
        <a:xfrm>
          <a:off x="6801114" y="0"/>
          <a:ext cx="902895" cy="496855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tx1"/>
              </a:solidFill>
            </a:rPr>
            <a:t>Over-the-Top (OTT) Video</a:t>
          </a:r>
        </a:p>
      </dsp:txBody>
      <dsp:txXfrm>
        <a:off x="6801114" y="0"/>
        <a:ext cx="902895" cy="1490565"/>
      </dsp:txXfrm>
    </dsp:sp>
    <dsp:sp modelId="{29440B3C-F378-4572-9D0B-2FE614C0BB79}">
      <dsp:nvSpPr>
        <dsp:cNvPr id="0" name=""/>
        <dsp:cNvSpPr/>
      </dsp:nvSpPr>
      <dsp:spPr>
        <a:xfrm>
          <a:off x="7771727" y="0"/>
          <a:ext cx="902895" cy="496855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>
              <a:solidFill>
                <a:schemeClr val="tx1"/>
              </a:solidFill>
            </a:rPr>
            <a:t>Social Media</a:t>
          </a:r>
          <a:endParaRPr lang="en-GB" sz="1000" b="1" kern="1200" dirty="0">
            <a:solidFill>
              <a:schemeClr val="tx1"/>
            </a:solidFill>
          </a:endParaRPr>
        </a:p>
      </dsp:txBody>
      <dsp:txXfrm>
        <a:off x="7771727" y="0"/>
        <a:ext cx="902895" cy="1490565"/>
      </dsp:txXfrm>
    </dsp:sp>
    <dsp:sp modelId="{14D3D270-236B-42FA-9CE6-86DECC68329E}">
      <dsp:nvSpPr>
        <dsp:cNvPr id="0" name=""/>
        <dsp:cNvSpPr/>
      </dsp:nvSpPr>
      <dsp:spPr>
        <a:xfrm>
          <a:off x="8742339" y="0"/>
          <a:ext cx="902895" cy="496855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tx1"/>
              </a:solidFill>
            </a:rPr>
            <a:t>Traditional TV</a:t>
          </a:r>
        </a:p>
      </dsp:txBody>
      <dsp:txXfrm>
        <a:off x="8742339" y="0"/>
        <a:ext cx="902895" cy="1490565"/>
      </dsp:txXfrm>
    </dsp:sp>
    <dsp:sp modelId="{E2151CF3-AC76-456B-A877-C88EFFFEE027}">
      <dsp:nvSpPr>
        <dsp:cNvPr id="0" name=""/>
        <dsp:cNvSpPr/>
      </dsp:nvSpPr>
      <dsp:spPr>
        <a:xfrm>
          <a:off x="9712952" y="0"/>
          <a:ext cx="902895" cy="496855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tx1"/>
              </a:solidFill>
            </a:rPr>
            <a:t>Video Games and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tx1"/>
              </a:solidFill>
            </a:rPr>
            <a:t>e-Sports</a:t>
          </a:r>
        </a:p>
      </dsp:txBody>
      <dsp:txXfrm>
        <a:off x="9712952" y="0"/>
        <a:ext cx="902895" cy="1490565"/>
      </dsp:txXfrm>
    </dsp:sp>
    <dsp:sp modelId="{44B973E6-E516-420D-8E8A-299366FB7C3B}">
      <dsp:nvSpPr>
        <dsp:cNvPr id="0" name=""/>
        <dsp:cNvSpPr/>
      </dsp:nvSpPr>
      <dsp:spPr>
        <a:xfrm>
          <a:off x="10683564" y="0"/>
          <a:ext cx="902895" cy="496855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tx1"/>
              </a:solidFill>
            </a:rPr>
            <a:t>Virtual Reality and Augmented Reality</a:t>
          </a:r>
        </a:p>
      </dsp:txBody>
      <dsp:txXfrm>
        <a:off x="10683564" y="0"/>
        <a:ext cx="902895" cy="149056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1D0177-EAD5-414D-8CCF-89CD9BF6F628}">
      <dsp:nvSpPr>
        <dsp:cNvPr id="0" name=""/>
        <dsp:cNvSpPr/>
      </dsp:nvSpPr>
      <dsp:spPr>
        <a:xfrm>
          <a:off x="15469" y="0"/>
          <a:ext cx="902895" cy="496855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tx1"/>
              </a:solidFill>
            </a:rPr>
            <a:t>Audio, Music, Radio, and Podcasts</a:t>
          </a:r>
        </a:p>
      </dsp:txBody>
      <dsp:txXfrm>
        <a:off x="15469" y="0"/>
        <a:ext cx="902895" cy="1490565"/>
      </dsp:txXfrm>
    </dsp:sp>
    <dsp:sp modelId="{9223FFF2-DDD3-4F55-9F48-2D70DE9C99F9}">
      <dsp:nvSpPr>
        <dsp:cNvPr id="0" name=""/>
        <dsp:cNvSpPr/>
      </dsp:nvSpPr>
      <dsp:spPr>
        <a:xfrm>
          <a:off x="975987" y="0"/>
          <a:ext cx="902895" cy="496855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tx1"/>
              </a:solidFill>
            </a:rPr>
            <a:t>Cinema</a:t>
          </a:r>
        </a:p>
      </dsp:txBody>
      <dsp:txXfrm>
        <a:off x="975987" y="0"/>
        <a:ext cx="902895" cy="1490565"/>
      </dsp:txXfrm>
    </dsp:sp>
    <dsp:sp modelId="{27A81297-EAAF-4ED8-B91F-BEBCBC14D4CD}">
      <dsp:nvSpPr>
        <dsp:cNvPr id="0" name=""/>
        <dsp:cNvSpPr/>
      </dsp:nvSpPr>
      <dsp:spPr>
        <a:xfrm>
          <a:off x="1948053" y="0"/>
          <a:ext cx="902895" cy="496855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>
              <a:solidFill>
                <a:schemeClr val="tx1"/>
              </a:solidFill>
            </a:rPr>
            <a:t>Internet access and data consumption</a:t>
          </a:r>
          <a:endParaRPr lang="en-GB" sz="1000" b="1" kern="1200" dirty="0">
            <a:solidFill>
              <a:schemeClr val="tx1"/>
            </a:solidFill>
          </a:endParaRPr>
        </a:p>
      </dsp:txBody>
      <dsp:txXfrm>
        <a:off x="1948053" y="0"/>
        <a:ext cx="902895" cy="1490565"/>
      </dsp:txXfrm>
    </dsp:sp>
    <dsp:sp modelId="{2D2543E2-6ED7-4F2B-902E-22664972001B}">
      <dsp:nvSpPr>
        <dsp:cNvPr id="0" name=""/>
        <dsp:cNvSpPr/>
      </dsp:nvSpPr>
      <dsp:spPr>
        <a:xfrm>
          <a:off x="2913726" y="0"/>
          <a:ext cx="902895" cy="496855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tx1"/>
              </a:solidFill>
            </a:rPr>
            <a:t>Internet Advertising</a:t>
          </a:r>
        </a:p>
      </dsp:txBody>
      <dsp:txXfrm>
        <a:off x="2913726" y="0"/>
        <a:ext cx="902895" cy="1490565"/>
      </dsp:txXfrm>
    </dsp:sp>
    <dsp:sp modelId="{F776ECD2-6446-4981-939E-5530589A1239}">
      <dsp:nvSpPr>
        <dsp:cNvPr id="0" name=""/>
        <dsp:cNvSpPr/>
      </dsp:nvSpPr>
      <dsp:spPr>
        <a:xfrm>
          <a:off x="3889277" y="0"/>
          <a:ext cx="902895" cy="496855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tx1"/>
              </a:solidFill>
            </a:rPr>
            <a:t>Metaverse</a:t>
          </a:r>
        </a:p>
      </dsp:txBody>
      <dsp:txXfrm>
        <a:off x="3889277" y="0"/>
        <a:ext cx="902895" cy="1490565"/>
      </dsp:txXfrm>
    </dsp:sp>
    <dsp:sp modelId="{2BDA8934-F2A9-4D44-B181-7CDFC9A1FFB1}">
      <dsp:nvSpPr>
        <dsp:cNvPr id="0" name=""/>
        <dsp:cNvSpPr/>
      </dsp:nvSpPr>
      <dsp:spPr>
        <a:xfrm>
          <a:off x="4859890" y="0"/>
          <a:ext cx="902895" cy="496855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tx1"/>
              </a:solidFill>
            </a:rPr>
            <a:t>Newspapers, Consumer Magazines and Books</a:t>
          </a:r>
        </a:p>
      </dsp:txBody>
      <dsp:txXfrm>
        <a:off x="4859890" y="0"/>
        <a:ext cx="902895" cy="1490565"/>
      </dsp:txXfrm>
    </dsp:sp>
    <dsp:sp modelId="{BE077486-2023-4850-9DF5-95421E9AE0FF}">
      <dsp:nvSpPr>
        <dsp:cNvPr id="0" name=""/>
        <dsp:cNvSpPr/>
      </dsp:nvSpPr>
      <dsp:spPr>
        <a:xfrm>
          <a:off x="5830502" y="0"/>
          <a:ext cx="902895" cy="496855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tx1"/>
              </a:solidFill>
            </a:rPr>
            <a:t>Out-of-Home Advertising</a:t>
          </a:r>
        </a:p>
      </dsp:txBody>
      <dsp:txXfrm>
        <a:off x="5830502" y="0"/>
        <a:ext cx="902895" cy="1490565"/>
      </dsp:txXfrm>
    </dsp:sp>
    <dsp:sp modelId="{B86CB3AA-E67B-4C40-BA2E-92489D130293}">
      <dsp:nvSpPr>
        <dsp:cNvPr id="0" name=""/>
        <dsp:cNvSpPr/>
      </dsp:nvSpPr>
      <dsp:spPr>
        <a:xfrm>
          <a:off x="6801114" y="0"/>
          <a:ext cx="902895" cy="496855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tx1"/>
              </a:solidFill>
            </a:rPr>
            <a:t>Over-the-Top (OTT) Video</a:t>
          </a:r>
        </a:p>
      </dsp:txBody>
      <dsp:txXfrm>
        <a:off x="6801114" y="0"/>
        <a:ext cx="902895" cy="1490565"/>
      </dsp:txXfrm>
    </dsp:sp>
    <dsp:sp modelId="{29440B3C-F378-4572-9D0B-2FE614C0BB79}">
      <dsp:nvSpPr>
        <dsp:cNvPr id="0" name=""/>
        <dsp:cNvSpPr/>
      </dsp:nvSpPr>
      <dsp:spPr>
        <a:xfrm>
          <a:off x="7771727" y="0"/>
          <a:ext cx="902895" cy="496855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>
              <a:solidFill>
                <a:schemeClr val="tx1"/>
              </a:solidFill>
            </a:rPr>
            <a:t>Social Media</a:t>
          </a:r>
          <a:endParaRPr lang="en-GB" sz="1000" b="1" kern="1200" dirty="0">
            <a:solidFill>
              <a:schemeClr val="tx1"/>
            </a:solidFill>
          </a:endParaRPr>
        </a:p>
      </dsp:txBody>
      <dsp:txXfrm>
        <a:off x="7771727" y="0"/>
        <a:ext cx="902895" cy="1490565"/>
      </dsp:txXfrm>
    </dsp:sp>
    <dsp:sp modelId="{14D3D270-236B-42FA-9CE6-86DECC68329E}">
      <dsp:nvSpPr>
        <dsp:cNvPr id="0" name=""/>
        <dsp:cNvSpPr/>
      </dsp:nvSpPr>
      <dsp:spPr>
        <a:xfrm>
          <a:off x="8742339" y="0"/>
          <a:ext cx="902895" cy="496855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tx1"/>
              </a:solidFill>
            </a:rPr>
            <a:t>Traditional TV</a:t>
          </a:r>
        </a:p>
      </dsp:txBody>
      <dsp:txXfrm>
        <a:off x="8742339" y="0"/>
        <a:ext cx="902895" cy="1490565"/>
      </dsp:txXfrm>
    </dsp:sp>
    <dsp:sp modelId="{E2151CF3-AC76-456B-A877-C88EFFFEE027}">
      <dsp:nvSpPr>
        <dsp:cNvPr id="0" name=""/>
        <dsp:cNvSpPr/>
      </dsp:nvSpPr>
      <dsp:spPr>
        <a:xfrm>
          <a:off x="9712952" y="0"/>
          <a:ext cx="902895" cy="496855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tx1"/>
              </a:solidFill>
            </a:rPr>
            <a:t>Video Games and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tx1"/>
              </a:solidFill>
            </a:rPr>
            <a:t>e-Sports</a:t>
          </a:r>
        </a:p>
      </dsp:txBody>
      <dsp:txXfrm>
        <a:off x="9712952" y="0"/>
        <a:ext cx="902895" cy="1490565"/>
      </dsp:txXfrm>
    </dsp:sp>
    <dsp:sp modelId="{44B973E6-E516-420D-8E8A-299366FB7C3B}">
      <dsp:nvSpPr>
        <dsp:cNvPr id="0" name=""/>
        <dsp:cNvSpPr/>
      </dsp:nvSpPr>
      <dsp:spPr>
        <a:xfrm>
          <a:off x="10683564" y="0"/>
          <a:ext cx="902895" cy="496855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FB3DB"/>
            </a:gs>
            <a:gs pos="29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solidFill>
                <a:schemeClr val="tx1"/>
              </a:solidFill>
            </a:rPr>
            <a:t>Virtual Reality and Augmented Reality</a:t>
          </a:r>
        </a:p>
      </dsp:txBody>
      <dsp:txXfrm>
        <a:off x="10683564" y="0"/>
        <a:ext cx="902895" cy="149056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E19ECA-D7A8-45B3-9EF5-04E26C63F740}">
      <dsp:nvSpPr>
        <dsp:cNvPr id="0" name=""/>
        <dsp:cNvSpPr/>
      </dsp:nvSpPr>
      <dsp:spPr>
        <a:xfrm>
          <a:off x="0" y="24914"/>
          <a:ext cx="11737304" cy="444600"/>
        </a:xfrm>
        <a:prstGeom prst="roundRect">
          <a:avLst/>
        </a:prstGeom>
        <a:solidFill>
          <a:srgbClr val="3A6FA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Classic Scenario: LLM for Classic NLP Tasks</a:t>
          </a:r>
        </a:p>
      </dsp:txBody>
      <dsp:txXfrm>
        <a:off x="21704" y="46618"/>
        <a:ext cx="11693896" cy="401192"/>
      </dsp:txXfrm>
    </dsp:sp>
    <dsp:sp modelId="{91E710A5-E744-4BD8-8BCD-1FB6D7FA868A}">
      <dsp:nvSpPr>
        <dsp:cNvPr id="0" name=""/>
        <dsp:cNvSpPr/>
      </dsp:nvSpPr>
      <dsp:spPr>
        <a:xfrm>
          <a:off x="0" y="529770"/>
          <a:ext cx="11737304" cy="444600"/>
        </a:xfrm>
        <a:prstGeom prst="roundRect">
          <a:avLst/>
        </a:prstGeom>
        <a:solidFill>
          <a:srgbClr val="3A6FA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Classic Scenario: LLM for Information Retrieval (IR) </a:t>
          </a:r>
        </a:p>
      </dsp:txBody>
      <dsp:txXfrm>
        <a:off x="21704" y="551474"/>
        <a:ext cx="11693896" cy="401192"/>
      </dsp:txXfrm>
    </dsp:sp>
    <dsp:sp modelId="{858CEF42-F327-43E9-82A7-BBD4B4599CC0}">
      <dsp:nvSpPr>
        <dsp:cNvPr id="0" name=""/>
        <dsp:cNvSpPr/>
      </dsp:nvSpPr>
      <dsp:spPr>
        <a:xfrm>
          <a:off x="0" y="1029090"/>
          <a:ext cx="11737304" cy="444600"/>
        </a:xfrm>
        <a:prstGeom prst="roundRect">
          <a:avLst/>
        </a:prstGeom>
        <a:solidFill>
          <a:srgbClr val="3A6FA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Classic Scenario: LLM for Recommendation</a:t>
          </a:r>
        </a:p>
      </dsp:txBody>
      <dsp:txXfrm>
        <a:off x="21704" y="1050794"/>
        <a:ext cx="11693896" cy="401192"/>
      </dsp:txXfrm>
    </dsp:sp>
    <dsp:sp modelId="{F13CAEF4-30CB-4D64-9913-26558CF869A9}">
      <dsp:nvSpPr>
        <dsp:cNvPr id="0" name=""/>
        <dsp:cNvSpPr/>
      </dsp:nvSpPr>
      <dsp:spPr>
        <a:xfrm>
          <a:off x="0" y="1528410"/>
          <a:ext cx="11737304" cy="444600"/>
        </a:xfrm>
        <a:prstGeom prst="roundRect">
          <a:avLst/>
        </a:prstGeom>
        <a:solidFill>
          <a:srgbClr val="3D77B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Enhanced Capabilities: Multimodal LLMs</a:t>
          </a:r>
        </a:p>
      </dsp:txBody>
      <dsp:txXfrm>
        <a:off x="21704" y="1550114"/>
        <a:ext cx="11693896" cy="401192"/>
      </dsp:txXfrm>
    </dsp:sp>
    <dsp:sp modelId="{0B05A90E-9CBD-419E-8FE3-05C83DCF425E}">
      <dsp:nvSpPr>
        <dsp:cNvPr id="0" name=""/>
        <dsp:cNvSpPr/>
      </dsp:nvSpPr>
      <dsp:spPr>
        <a:xfrm>
          <a:off x="0" y="2027730"/>
          <a:ext cx="11737304" cy="444600"/>
        </a:xfrm>
        <a:prstGeom prst="roundRect">
          <a:avLst/>
        </a:prstGeom>
        <a:solidFill>
          <a:srgbClr val="3D77B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Enhanced Capabilities: Knowledge-Graph Enhanced LLM</a:t>
          </a:r>
        </a:p>
      </dsp:txBody>
      <dsp:txXfrm>
        <a:off x="21704" y="2049434"/>
        <a:ext cx="11693896" cy="401192"/>
      </dsp:txXfrm>
    </dsp:sp>
    <dsp:sp modelId="{C76C0944-77C1-4476-A2E9-4FDFECD16D9A}">
      <dsp:nvSpPr>
        <dsp:cNvPr id="0" name=""/>
        <dsp:cNvSpPr/>
      </dsp:nvSpPr>
      <dsp:spPr>
        <a:xfrm>
          <a:off x="0" y="2527050"/>
          <a:ext cx="11737304" cy="444600"/>
        </a:xfrm>
        <a:prstGeom prst="roundRect">
          <a:avLst/>
        </a:prstGeom>
        <a:solidFill>
          <a:srgbClr val="528CC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New Scenarios: LLM-based Agent</a:t>
          </a:r>
        </a:p>
      </dsp:txBody>
      <dsp:txXfrm>
        <a:off x="21704" y="2548754"/>
        <a:ext cx="11693896" cy="401192"/>
      </dsp:txXfrm>
    </dsp:sp>
    <dsp:sp modelId="{41DAEEC0-8B9B-468A-8462-94A5F079A562}">
      <dsp:nvSpPr>
        <dsp:cNvPr id="0" name=""/>
        <dsp:cNvSpPr/>
      </dsp:nvSpPr>
      <dsp:spPr>
        <a:xfrm>
          <a:off x="0" y="3026370"/>
          <a:ext cx="11737304" cy="444600"/>
        </a:xfrm>
        <a:prstGeom prst="roundRect">
          <a:avLst/>
        </a:prstGeom>
        <a:solidFill>
          <a:srgbClr val="528CC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New Scenarios: LLM for Evaluation</a:t>
          </a:r>
        </a:p>
      </dsp:txBody>
      <dsp:txXfrm>
        <a:off x="21704" y="3048074"/>
        <a:ext cx="11693896" cy="40119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4148B6-0D51-4F60-81E4-83E30DAC3595}">
      <dsp:nvSpPr>
        <dsp:cNvPr id="0" name=""/>
        <dsp:cNvSpPr/>
      </dsp:nvSpPr>
      <dsp:spPr>
        <a:xfrm>
          <a:off x="721126" y="0"/>
          <a:ext cx="8172770" cy="2813512"/>
        </a:xfrm>
        <a:prstGeom prst="rightArrow">
          <a:avLst/>
        </a:prstGeom>
        <a:solidFill>
          <a:srgbClr val="A6C3E2">
            <a:alpha val="50196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D947CC-7F67-4758-B534-603F4F08DDC6}">
      <dsp:nvSpPr>
        <dsp:cNvPr id="0" name=""/>
        <dsp:cNvSpPr/>
      </dsp:nvSpPr>
      <dsp:spPr>
        <a:xfrm>
          <a:off x="4225" y="844053"/>
          <a:ext cx="1847417" cy="1125404"/>
        </a:xfrm>
        <a:prstGeom prst="roundRect">
          <a:avLst/>
        </a:prstGeom>
        <a:solidFill>
          <a:srgbClr val="1F4E7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REVIEW EXISTING LITERATURE</a:t>
          </a:r>
          <a:endParaRPr lang="en-US" sz="1500" kern="1200" dirty="0"/>
        </a:p>
      </dsp:txBody>
      <dsp:txXfrm>
        <a:off x="59163" y="898991"/>
        <a:ext cx="1737541" cy="1015528"/>
      </dsp:txXfrm>
    </dsp:sp>
    <dsp:sp modelId="{55D88A77-7B35-4258-A7FD-42B99155A04A}">
      <dsp:nvSpPr>
        <dsp:cNvPr id="0" name=""/>
        <dsp:cNvSpPr/>
      </dsp:nvSpPr>
      <dsp:spPr>
        <a:xfrm>
          <a:off x="1944014" y="844053"/>
          <a:ext cx="1847417" cy="1125404"/>
        </a:xfrm>
        <a:prstGeom prst="roundRect">
          <a:avLst/>
        </a:prstGeom>
        <a:solidFill>
          <a:srgbClr val="3D77B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 dirty="0"/>
            <a:t>Understand</a:t>
          </a:r>
          <a:r>
            <a:rPr lang="en-GB" sz="1500" kern="1200" dirty="0"/>
            <a:t> LLMs</a:t>
          </a:r>
          <a:endParaRPr lang="en-US" sz="1500" kern="1200" dirty="0"/>
        </a:p>
      </dsp:txBody>
      <dsp:txXfrm>
        <a:off x="1998952" y="898991"/>
        <a:ext cx="1737541" cy="1015528"/>
      </dsp:txXfrm>
    </dsp:sp>
    <dsp:sp modelId="{0CC412DD-0407-4679-B6D2-AEBB3A8BD690}">
      <dsp:nvSpPr>
        <dsp:cNvPr id="0" name=""/>
        <dsp:cNvSpPr/>
      </dsp:nvSpPr>
      <dsp:spPr>
        <a:xfrm>
          <a:off x="3883803" y="844053"/>
          <a:ext cx="1847417" cy="1125404"/>
        </a:xfrm>
        <a:prstGeom prst="roundRect">
          <a:avLst/>
        </a:prstGeom>
        <a:solidFill>
          <a:srgbClr val="3D77B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 dirty="0"/>
            <a:t>Identify</a:t>
          </a:r>
          <a:r>
            <a:rPr lang="en-GB" sz="1500" kern="1200" dirty="0"/>
            <a:t> LLM use in media and entertainment</a:t>
          </a:r>
          <a:endParaRPr lang="en-US" sz="1500" kern="1200" dirty="0"/>
        </a:p>
      </dsp:txBody>
      <dsp:txXfrm>
        <a:off x="3938741" y="898991"/>
        <a:ext cx="1737541" cy="1015528"/>
      </dsp:txXfrm>
    </dsp:sp>
    <dsp:sp modelId="{5AAFB783-3E69-40FE-87F8-F67ABC9F8278}">
      <dsp:nvSpPr>
        <dsp:cNvPr id="0" name=""/>
        <dsp:cNvSpPr/>
      </dsp:nvSpPr>
      <dsp:spPr>
        <a:xfrm>
          <a:off x="5823591" y="844053"/>
          <a:ext cx="1847417" cy="1125404"/>
        </a:xfrm>
        <a:prstGeom prst="roundRect">
          <a:avLst/>
        </a:prstGeom>
        <a:solidFill>
          <a:schemeClr val="accent5">
            <a:lumMod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DISCOVER LLMS IN MEDIA AND ENTERTAINMENT</a:t>
          </a:r>
          <a:endParaRPr lang="en-US" sz="1500" kern="1200" dirty="0"/>
        </a:p>
      </dsp:txBody>
      <dsp:txXfrm>
        <a:off x="5878529" y="898991"/>
        <a:ext cx="1737541" cy="1015528"/>
      </dsp:txXfrm>
    </dsp:sp>
    <dsp:sp modelId="{B2931A26-F28F-4957-94D7-056DABA3676A}">
      <dsp:nvSpPr>
        <dsp:cNvPr id="0" name=""/>
        <dsp:cNvSpPr/>
      </dsp:nvSpPr>
      <dsp:spPr>
        <a:xfrm>
          <a:off x="7763380" y="844053"/>
          <a:ext cx="1847417" cy="1125404"/>
        </a:xfrm>
        <a:prstGeom prst="roundRect">
          <a:avLst/>
        </a:prstGeom>
        <a:solidFill>
          <a:srgbClr val="3D77B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Trends, challenges, opportunities</a:t>
          </a:r>
          <a:endParaRPr lang="en-US" sz="1500" kern="1200" dirty="0"/>
        </a:p>
      </dsp:txBody>
      <dsp:txXfrm>
        <a:off x="7818318" y="898991"/>
        <a:ext cx="1737541" cy="101552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0B5E53-894F-41F9-9AC7-8087CB8A027B}">
      <dsp:nvSpPr>
        <dsp:cNvPr id="0" name=""/>
        <dsp:cNvSpPr/>
      </dsp:nvSpPr>
      <dsp:spPr>
        <a:xfrm>
          <a:off x="5629" y="2444"/>
          <a:ext cx="3003198" cy="118581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rgbClr val="5B9BD5">
                <a:shade val="45000"/>
                <a:satMod val="135000"/>
              </a:srgbClr>
              <a:prstClr val="white"/>
            </a:duotone>
            <a:alphaModFix amt="70000"/>
          </a:blip>
          <a:srcRect/>
          <a:stretch>
            <a:fillRect l="-23000" r="-23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400" kern="1200" dirty="0"/>
            <a:t>BROAD</a:t>
          </a:r>
        </a:p>
      </dsp:txBody>
      <dsp:txXfrm>
        <a:off x="40360" y="37175"/>
        <a:ext cx="2933736" cy="1116349"/>
      </dsp:txXfrm>
    </dsp:sp>
    <dsp:sp modelId="{C4389899-67EA-4693-A84B-855A78BB7F11}">
      <dsp:nvSpPr>
        <dsp:cNvPr id="0" name=""/>
        <dsp:cNvSpPr/>
      </dsp:nvSpPr>
      <dsp:spPr>
        <a:xfrm>
          <a:off x="5629" y="1311579"/>
          <a:ext cx="1441074" cy="118581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Public industry report </a:t>
          </a:r>
        </a:p>
      </dsp:txBody>
      <dsp:txXfrm>
        <a:off x="40360" y="1346310"/>
        <a:ext cx="1371612" cy="1116349"/>
      </dsp:txXfrm>
    </dsp:sp>
    <dsp:sp modelId="{716505D7-7F27-4E78-A84C-727B2F054EFF}">
      <dsp:nvSpPr>
        <dsp:cNvPr id="0" name=""/>
        <dsp:cNvSpPr/>
      </dsp:nvSpPr>
      <dsp:spPr>
        <a:xfrm>
          <a:off x="5629" y="2620715"/>
          <a:ext cx="1441074" cy="118581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Understand industry</a:t>
          </a:r>
        </a:p>
      </dsp:txBody>
      <dsp:txXfrm>
        <a:off x="40360" y="2655446"/>
        <a:ext cx="1371612" cy="1116349"/>
      </dsp:txXfrm>
    </dsp:sp>
    <dsp:sp modelId="{E7C348AE-3A86-4E9E-9272-6B8AE06EFB55}">
      <dsp:nvSpPr>
        <dsp:cNvPr id="0" name=""/>
        <dsp:cNvSpPr/>
      </dsp:nvSpPr>
      <dsp:spPr>
        <a:xfrm>
          <a:off x="5629" y="3929851"/>
          <a:ext cx="1441074" cy="118581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Need granularity</a:t>
          </a:r>
        </a:p>
      </dsp:txBody>
      <dsp:txXfrm>
        <a:off x="40360" y="3964582"/>
        <a:ext cx="1371612" cy="1116349"/>
      </dsp:txXfrm>
    </dsp:sp>
    <dsp:sp modelId="{DE7503D3-63D0-47D6-9CFF-94ED87CE73B2}">
      <dsp:nvSpPr>
        <dsp:cNvPr id="0" name=""/>
        <dsp:cNvSpPr/>
      </dsp:nvSpPr>
      <dsp:spPr>
        <a:xfrm>
          <a:off x="1567754" y="1311579"/>
          <a:ext cx="1441074" cy="118581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Broad LLM focus</a:t>
          </a:r>
        </a:p>
      </dsp:txBody>
      <dsp:txXfrm>
        <a:off x="1602485" y="1346310"/>
        <a:ext cx="1371612" cy="1116349"/>
      </dsp:txXfrm>
    </dsp:sp>
    <dsp:sp modelId="{07CFD79A-506C-4860-BAE0-F934EA254A0B}">
      <dsp:nvSpPr>
        <dsp:cNvPr id="0" name=""/>
        <dsp:cNvSpPr/>
      </dsp:nvSpPr>
      <dsp:spPr>
        <a:xfrm>
          <a:off x="1567754" y="2620715"/>
          <a:ext cx="1441074" cy="118581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Good LLM overview</a:t>
          </a:r>
        </a:p>
      </dsp:txBody>
      <dsp:txXfrm>
        <a:off x="1602485" y="2655446"/>
        <a:ext cx="1371612" cy="1116349"/>
      </dsp:txXfrm>
    </dsp:sp>
    <dsp:sp modelId="{F1E9DBB7-1A2E-4D0D-BA3F-EEBD92BF62BF}">
      <dsp:nvSpPr>
        <dsp:cNvPr id="0" name=""/>
        <dsp:cNvSpPr/>
      </dsp:nvSpPr>
      <dsp:spPr>
        <a:xfrm>
          <a:off x="1567754" y="3929851"/>
          <a:ext cx="1441074" cy="118581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Not sector-specific</a:t>
          </a:r>
        </a:p>
      </dsp:txBody>
      <dsp:txXfrm>
        <a:off x="1602485" y="3964582"/>
        <a:ext cx="1371612" cy="1116349"/>
      </dsp:txXfrm>
    </dsp:sp>
    <dsp:sp modelId="{7568CBF8-88F5-4E4B-BA21-8DBE9FB1634B}">
      <dsp:nvSpPr>
        <dsp:cNvPr id="0" name=""/>
        <dsp:cNvSpPr/>
      </dsp:nvSpPr>
      <dsp:spPr>
        <a:xfrm>
          <a:off x="3250928" y="2444"/>
          <a:ext cx="3003198" cy="118581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 cstate="print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400" kern="1200" dirty="0"/>
            <a:t>MIDDLE </a:t>
          </a:r>
        </a:p>
      </dsp:txBody>
      <dsp:txXfrm>
        <a:off x="3285659" y="37175"/>
        <a:ext cx="2933736" cy="1116349"/>
      </dsp:txXfrm>
    </dsp:sp>
    <dsp:sp modelId="{0EF650A3-43EE-4B10-914F-78EF2291284E}">
      <dsp:nvSpPr>
        <dsp:cNvPr id="0" name=""/>
        <dsp:cNvSpPr/>
      </dsp:nvSpPr>
      <dsp:spPr>
        <a:xfrm>
          <a:off x="3250928" y="1311579"/>
          <a:ext cx="1441074" cy="118581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Subsection of broad paper</a:t>
          </a:r>
        </a:p>
      </dsp:txBody>
      <dsp:txXfrm>
        <a:off x="3285659" y="1346310"/>
        <a:ext cx="1371612" cy="1116349"/>
      </dsp:txXfrm>
    </dsp:sp>
    <dsp:sp modelId="{C75A88DC-FC03-417E-8DF0-EAFEB5463B05}">
      <dsp:nvSpPr>
        <dsp:cNvPr id="0" name=""/>
        <dsp:cNvSpPr/>
      </dsp:nvSpPr>
      <dsp:spPr>
        <a:xfrm>
          <a:off x="3250928" y="2620715"/>
          <a:ext cx="1441074" cy="118581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Some overview</a:t>
          </a:r>
        </a:p>
      </dsp:txBody>
      <dsp:txXfrm>
        <a:off x="3285659" y="2655446"/>
        <a:ext cx="1371612" cy="1116349"/>
      </dsp:txXfrm>
    </dsp:sp>
    <dsp:sp modelId="{30616B6B-9B03-4941-8629-4D93E9BEBA58}">
      <dsp:nvSpPr>
        <dsp:cNvPr id="0" name=""/>
        <dsp:cNvSpPr/>
      </dsp:nvSpPr>
      <dsp:spPr>
        <a:xfrm>
          <a:off x="3250928" y="3929851"/>
          <a:ext cx="1441074" cy="118581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Lack M&amp;E expertise </a:t>
          </a:r>
        </a:p>
      </dsp:txBody>
      <dsp:txXfrm>
        <a:off x="3285659" y="3964582"/>
        <a:ext cx="1371612" cy="1116349"/>
      </dsp:txXfrm>
    </dsp:sp>
    <dsp:sp modelId="{6C5D5775-8164-49A6-AAB1-C29E050D22E6}">
      <dsp:nvSpPr>
        <dsp:cNvPr id="0" name=""/>
        <dsp:cNvSpPr/>
      </dsp:nvSpPr>
      <dsp:spPr>
        <a:xfrm>
          <a:off x="4813053" y="1311579"/>
          <a:ext cx="1441074" cy="118581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ln>
                <a:noFill/>
              </a:ln>
              <a:solidFill>
                <a:srgbClr val="C34DB8"/>
              </a:solidFill>
            </a:rPr>
            <a:t>Broad across M&amp;E (MISSING)</a:t>
          </a:r>
        </a:p>
      </dsp:txBody>
      <dsp:txXfrm>
        <a:off x="4847784" y="1346310"/>
        <a:ext cx="1371612" cy="1116349"/>
      </dsp:txXfrm>
    </dsp:sp>
    <dsp:sp modelId="{DF805E7E-277A-44DF-BCA9-6ADFE0863F46}">
      <dsp:nvSpPr>
        <dsp:cNvPr id="0" name=""/>
        <dsp:cNvSpPr/>
      </dsp:nvSpPr>
      <dsp:spPr>
        <a:xfrm>
          <a:off x="4813053" y="2620715"/>
          <a:ext cx="1441074" cy="118581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ln>
                <a:noFill/>
              </a:ln>
              <a:solidFill>
                <a:srgbClr val="C34DB8"/>
              </a:solidFill>
            </a:rPr>
            <a:t>Balanced foundation</a:t>
          </a:r>
        </a:p>
      </dsp:txBody>
      <dsp:txXfrm>
        <a:off x="4847784" y="2655446"/>
        <a:ext cx="1371612" cy="1116349"/>
      </dsp:txXfrm>
    </dsp:sp>
    <dsp:sp modelId="{AC3F1F25-9280-4053-B6C1-EE652217FA54}">
      <dsp:nvSpPr>
        <dsp:cNvPr id="0" name=""/>
        <dsp:cNvSpPr/>
      </dsp:nvSpPr>
      <dsp:spPr>
        <a:xfrm>
          <a:off x="4813053" y="3929851"/>
          <a:ext cx="1441074" cy="118581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ln>
                <a:noFill/>
              </a:ln>
              <a:solidFill>
                <a:srgbClr val="C34DB8"/>
              </a:solidFill>
            </a:rPr>
            <a:t>Neither broad nor narrow</a:t>
          </a:r>
        </a:p>
      </dsp:txBody>
      <dsp:txXfrm>
        <a:off x="4847784" y="3964582"/>
        <a:ext cx="1371612" cy="1116349"/>
      </dsp:txXfrm>
    </dsp:sp>
    <dsp:sp modelId="{9EBE4A5A-B508-49B5-A5BC-4E9A8A43A426}">
      <dsp:nvSpPr>
        <dsp:cNvPr id="0" name=""/>
        <dsp:cNvSpPr/>
      </dsp:nvSpPr>
      <dsp:spPr>
        <a:xfrm>
          <a:off x="6496227" y="2444"/>
          <a:ext cx="3003198" cy="118581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 cstate="print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400" kern="1200" dirty="0"/>
            <a:t>NARROW</a:t>
          </a:r>
        </a:p>
      </dsp:txBody>
      <dsp:txXfrm>
        <a:off x="6530958" y="37175"/>
        <a:ext cx="2933736" cy="1116349"/>
      </dsp:txXfrm>
    </dsp:sp>
    <dsp:sp modelId="{99626C9B-19A9-4468-91C8-A4ACB3CC033E}">
      <dsp:nvSpPr>
        <dsp:cNvPr id="0" name=""/>
        <dsp:cNvSpPr/>
      </dsp:nvSpPr>
      <dsp:spPr>
        <a:xfrm>
          <a:off x="6496227" y="1311579"/>
          <a:ext cx="1441074" cy="118581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Single sector narrow</a:t>
          </a:r>
        </a:p>
      </dsp:txBody>
      <dsp:txXfrm>
        <a:off x="6530958" y="1346310"/>
        <a:ext cx="1371612" cy="1116349"/>
      </dsp:txXfrm>
    </dsp:sp>
    <dsp:sp modelId="{A3A227B1-21A8-4D58-B3EA-FE0CB14DA77E}">
      <dsp:nvSpPr>
        <dsp:cNvPr id="0" name=""/>
        <dsp:cNvSpPr/>
      </dsp:nvSpPr>
      <dsp:spPr>
        <a:xfrm>
          <a:off x="6496227" y="2620715"/>
          <a:ext cx="1441074" cy="118581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Focused detail</a:t>
          </a:r>
        </a:p>
      </dsp:txBody>
      <dsp:txXfrm>
        <a:off x="6530958" y="2655446"/>
        <a:ext cx="1371612" cy="1116349"/>
      </dsp:txXfrm>
    </dsp:sp>
    <dsp:sp modelId="{0C87D5B0-7739-49D4-B8E0-61E2E2690042}">
      <dsp:nvSpPr>
        <dsp:cNvPr id="0" name=""/>
        <dsp:cNvSpPr/>
      </dsp:nvSpPr>
      <dsp:spPr>
        <a:xfrm>
          <a:off x="6496227" y="3929851"/>
          <a:ext cx="1441074" cy="118581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Too granular</a:t>
          </a:r>
        </a:p>
      </dsp:txBody>
      <dsp:txXfrm>
        <a:off x="6530958" y="3964582"/>
        <a:ext cx="1371612" cy="1116349"/>
      </dsp:txXfrm>
    </dsp:sp>
    <dsp:sp modelId="{B10A802A-575F-4BD5-8504-3F2CCFAFA00A}">
      <dsp:nvSpPr>
        <dsp:cNvPr id="0" name=""/>
        <dsp:cNvSpPr/>
      </dsp:nvSpPr>
      <dsp:spPr>
        <a:xfrm>
          <a:off x="8058352" y="1311579"/>
          <a:ext cx="1441074" cy="118581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Single sector broad</a:t>
          </a:r>
        </a:p>
      </dsp:txBody>
      <dsp:txXfrm>
        <a:off x="8093083" y="1346310"/>
        <a:ext cx="1371612" cy="1116349"/>
      </dsp:txXfrm>
    </dsp:sp>
    <dsp:sp modelId="{C2455B73-2B6B-498D-A6B9-2A32E07167D7}">
      <dsp:nvSpPr>
        <dsp:cNvPr id="0" name=""/>
        <dsp:cNvSpPr/>
      </dsp:nvSpPr>
      <dsp:spPr>
        <a:xfrm>
          <a:off x="8058352" y="2620715"/>
          <a:ext cx="1441074" cy="118581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Sector big picture</a:t>
          </a:r>
        </a:p>
      </dsp:txBody>
      <dsp:txXfrm>
        <a:off x="8093083" y="2655446"/>
        <a:ext cx="1371612" cy="1116349"/>
      </dsp:txXfrm>
    </dsp:sp>
    <dsp:sp modelId="{ED0C349A-3249-425F-9439-D492B85AE514}">
      <dsp:nvSpPr>
        <dsp:cNvPr id="0" name=""/>
        <dsp:cNvSpPr/>
      </dsp:nvSpPr>
      <dsp:spPr>
        <a:xfrm>
          <a:off x="8058352" y="3929851"/>
          <a:ext cx="1441074" cy="118581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Piece of puzzle</a:t>
          </a:r>
        </a:p>
      </dsp:txBody>
      <dsp:txXfrm>
        <a:off x="8093083" y="3964582"/>
        <a:ext cx="1371612" cy="11163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0.23702</cdr:x>
      <cdr:y>0.74534</cdr:y>
    </cdr:from>
    <cdr:to>
      <cdr:x>0.43107</cdr:x>
      <cdr:y>0.94811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E63ED170-0DCA-CFCA-026B-666609E6440A}"/>
            </a:ext>
          </a:extLst>
        </cdr:cNvPr>
        <cdr:cNvSpPr txBox="1"/>
      </cdr:nvSpPr>
      <cdr:spPr>
        <a:xfrm xmlns:a="http://schemas.openxmlformats.org/drawingml/2006/main">
          <a:off x="1116844" y="336114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GB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E532D50-B7BB-46B7-A48C-40569FD8E3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A3144A-02CE-4996-87C2-441CBC09E42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2E9FF-9F81-4754-A539-CA86B4C82192}" type="datetimeFigureOut">
              <a:rPr lang="en-GB" smtClean="0"/>
              <a:t>07/07/2024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B261FA-14DF-4ED8-9AD5-54EB6E40CF0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F1E87B-C244-4937-8056-8633624E3EB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4858F-4D10-463A-BA13-74DAC78CEB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0384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DACC3C-44E1-49F2-94F1-3F1EF903B95E}" type="datetimeFigureOut">
              <a:rPr lang="en-GB" smtClean="0"/>
              <a:t>07/07/2024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E2DA0-7E95-4784-A0BE-C0185F925F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4592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  <a:spcAft>
                <a:spcPts val="1800"/>
              </a:spcAft>
            </a:pPr>
            <a:endParaRPr lang="en-GB" sz="1800" kern="100" dirty="0">
              <a:effectLst/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8C59A-5DA7-4E68-AC3D-684BC7E715A2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24507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200000"/>
              </a:lnSpc>
              <a:spcBef>
                <a:spcPts val="1200"/>
              </a:spcBef>
              <a:spcAft>
                <a:spcPts val="800"/>
              </a:spcAft>
              <a:buFont typeface="Courier New" panose="02070309020205020404" pitchFamily="49" charset="0"/>
              <a:buNone/>
            </a:pPr>
            <a:endParaRPr lang="en-GB" sz="1200" kern="100" dirty="0">
              <a:effectLst/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8C59A-5DA7-4E68-AC3D-684BC7E715A2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51504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200000"/>
              </a:lnSpc>
              <a:spcBef>
                <a:spcPts val="1200"/>
              </a:spcBef>
              <a:spcAft>
                <a:spcPts val="800"/>
              </a:spcAft>
              <a:buFont typeface="Courier New" panose="02070309020205020404" pitchFamily="49" charset="0"/>
              <a:buNone/>
            </a:pPr>
            <a:endParaRPr lang="en-GB" sz="1200" kern="100" dirty="0">
              <a:effectLst/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8C59A-5DA7-4E68-AC3D-684BC7E715A2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3614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200000"/>
              </a:lnSpc>
              <a:spcBef>
                <a:spcPts val="1200"/>
              </a:spcBef>
              <a:spcAft>
                <a:spcPts val="800"/>
              </a:spcAft>
              <a:buFont typeface="Courier New" panose="02070309020205020404" pitchFamily="49" charset="0"/>
              <a:buNone/>
            </a:pPr>
            <a:endParaRPr lang="en-GB" sz="1200" kern="100" dirty="0">
              <a:effectLst/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8C59A-5DA7-4E68-AC3D-684BC7E715A2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52940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>
              <a:lnSpc>
                <a:spcPct val="200000"/>
              </a:lnSpc>
              <a:spcBef>
                <a:spcPts val="120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en-GB" sz="1200" kern="100" dirty="0">
              <a:effectLst/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8C59A-5DA7-4E68-AC3D-684BC7E715A2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06646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200000"/>
              </a:lnSpc>
              <a:spcBef>
                <a:spcPts val="1200"/>
              </a:spcBef>
              <a:spcAft>
                <a:spcPts val="800"/>
              </a:spcAft>
              <a:buFont typeface="Courier New" panose="02070309020205020404" pitchFamily="49" charset="0"/>
              <a:buNone/>
            </a:pPr>
            <a:endParaRPr lang="en-GB" sz="1200" kern="100" dirty="0">
              <a:effectLst/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8C59A-5DA7-4E68-AC3D-684BC7E715A2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88770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20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None/>
              <a:tabLst>
                <a:tab pos="457200" algn="l"/>
              </a:tabLst>
            </a:pPr>
            <a:endParaRPr lang="en-GB" sz="1800" kern="100" dirty="0">
              <a:effectLst/>
              <a:highlight>
                <a:srgbClr val="FFFFFF"/>
              </a:highlight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8C59A-5DA7-4E68-AC3D-684BC7E715A2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86188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  <a:spcBef>
                <a:spcPts val="1200"/>
              </a:spcBef>
            </a:pPr>
            <a:endParaRPr lang="en-GB" sz="1800" kern="100" dirty="0">
              <a:effectLst/>
              <a:highlight>
                <a:srgbClr val="FFFFFF"/>
              </a:highlight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8C59A-5DA7-4E68-AC3D-684BC7E715A2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63162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  <a:spcBef>
                <a:spcPts val="1200"/>
              </a:spcBef>
            </a:pPr>
            <a:endParaRPr lang="en-GB" sz="1800" kern="100" dirty="0">
              <a:effectLst/>
              <a:highlight>
                <a:srgbClr val="FFFFFF"/>
              </a:highlight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8C59A-5DA7-4E68-AC3D-684BC7E715A2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96426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8C59A-5DA7-4E68-AC3D-684BC7E715A2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77507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8C59A-5DA7-4E68-AC3D-684BC7E715A2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0361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8C59A-5DA7-4E68-AC3D-684BC7E715A2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0340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8C59A-5DA7-4E68-AC3D-684BC7E715A2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54325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8C59A-5DA7-4E68-AC3D-684BC7E715A2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70254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8C59A-5DA7-4E68-AC3D-684BC7E715A2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3731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  <a:spcAft>
                <a:spcPts val="800"/>
              </a:spcAft>
            </a:pPr>
            <a:endParaRPr lang="en-GB" sz="1800" kern="100" dirty="0">
              <a:effectLst/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8C59A-5DA7-4E68-AC3D-684BC7E715A2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2646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800" b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8C59A-5DA7-4E68-AC3D-684BC7E715A2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0028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800" b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8C59A-5DA7-4E68-AC3D-684BC7E715A2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9330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200000"/>
              </a:lnSpc>
              <a:spcBef>
                <a:spcPts val="1200"/>
              </a:spcBef>
              <a:spcAft>
                <a:spcPts val="800"/>
              </a:spcAft>
              <a:buFont typeface="Courier New" panose="02070309020205020404" pitchFamily="49" charset="0"/>
              <a:buNone/>
            </a:pPr>
            <a:endParaRPr lang="en-GB" sz="1200" kern="100" dirty="0">
              <a:effectLst/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8C59A-5DA7-4E68-AC3D-684BC7E715A2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1900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lnSpc>
                <a:spcPct val="200000"/>
              </a:lnSpc>
              <a:spcBef>
                <a:spcPts val="120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en-GB" sz="1200" kern="100" dirty="0">
              <a:effectLst/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8C59A-5DA7-4E68-AC3D-684BC7E715A2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6794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lnSpc>
                <a:spcPct val="200000"/>
              </a:lnSpc>
              <a:spcBef>
                <a:spcPts val="120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en-GB" sz="1200" kern="100" dirty="0">
              <a:effectLst/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8C59A-5DA7-4E68-AC3D-684BC7E715A2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5870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  <a:spcAft>
                <a:spcPts val="1800"/>
              </a:spcAft>
            </a:pPr>
            <a:endParaRPr lang="en-GB" sz="1800" kern="100" dirty="0">
              <a:effectLst/>
              <a:highlight>
                <a:srgbClr val="FFFFFF"/>
              </a:highlight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8C59A-5DA7-4E68-AC3D-684BC7E715A2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3186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F01F8-9181-C4A6-F4CA-C713D95E72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CDBED8-D724-36EB-0570-9BFA9423AB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6A879-FEBC-59E6-6BCF-75D2A6458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3583A-0B1C-4CAE-9E1D-919C85AD46F9}" type="datetime1">
              <a:rPr lang="en-GB" smtClean="0"/>
              <a:t>07/07/2024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FAC99-197D-A207-FAEA-E1569C3E0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12693772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0E8B0-A532-7166-3586-90054AC6A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C2B44-6811-4971-9AD9-E0032A9A7C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679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E1269-0482-92FA-D056-6F101D838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71E3AC-984E-0FBF-60BA-ED9949E04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0F372-A840-4BC9-20C4-5D709D49F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28A80-6273-43F4-BD55-F01232D9CA10}" type="datetime1">
              <a:rPr lang="en-GB" smtClean="0"/>
              <a:t>07/07/2024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FDFCB-7132-93B7-4B80-FFA1CB9CC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12693772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4E08D-F82D-5C6A-FC50-7B72F2987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C2B44-6811-4971-9AD9-E0032A9A7C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728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C1B7F1-4FDF-A2AB-00E8-6D023B1355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AFC094-82F7-B3DF-7C23-FDAA7108DC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EC053A-F01E-834F-DB25-6A81D4BB1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ED980-CD14-4D39-A79D-7F4AE79F430C}" type="datetime1">
              <a:rPr lang="en-GB" smtClean="0"/>
              <a:t>07/07/2024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C85F2-4E72-CB3F-CB66-CDACE811B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12693772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22973-9014-206A-D11B-0328080EB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C2B44-6811-4971-9AD9-E0032A9A7C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6405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4D5AD-F9D6-58F6-B15E-ED83EAB25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F6474-E3B4-DC0C-3ED7-9F62E156DA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DA187-1A85-D6F1-DE90-A55AC4E7B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CDC99-788A-45DA-8EBD-D049C8C37052}" type="datetime1">
              <a:rPr lang="en-GB" smtClean="0"/>
              <a:t>07/07/2024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DD327-4C33-E182-4B15-0E24B7200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12693772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E7432-DAD4-E6BB-4B69-07CC342F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C2B44-6811-4971-9AD9-E0032A9A7C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6174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D0084-06C1-D73F-DABB-DB8812185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0F84C9-3156-133D-AC9E-46DC60A72C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B5C7E-690C-42E2-37CE-CE899A2DE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11301-33B3-476D-8EB9-86B6170A9086}" type="datetime1">
              <a:rPr lang="en-GB" smtClean="0"/>
              <a:t>07/07/2024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D58323-24A7-35B9-866A-B10FD0C73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12693772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8D314-EEB9-39FE-7CC5-19362B447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C2B44-6811-4971-9AD9-E0032A9A7C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021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19F50-B568-8C19-E80E-F7A06C616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730D2-75F0-57B6-A68C-56AE1EF154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38D28D-A8E5-04EC-0646-FBC2262035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51EFDC-120C-B59A-BD86-108C1175B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33639-D6DC-431E-838D-C3269913A2E1}" type="datetime1">
              <a:rPr lang="en-GB" smtClean="0"/>
              <a:t>07/07/2024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792AFF-CEA3-B6DB-AC3E-E1F8C250B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12693772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66F61D-93B9-B580-A592-0CE103F29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C2B44-6811-4971-9AD9-E0032A9A7C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9197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61216-357B-8F96-DFA2-0B04050D9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84D932-70F2-4E59-3248-A27F3C4AEB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AEEAF6-2A55-35A4-41A9-4DEBD49570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BB2C42-D4B8-7214-8809-6AD78F4939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210F27-CC90-7BFB-9262-DC64B0ED6A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74F2A2-405D-584E-807F-090AF3E9C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5385C-5872-411A-929D-13E0B21D869B}" type="datetime1">
              <a:rPr lang="en-GB" smtClean="0"/>
              <a:t>07/07/2024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FE4758-70E0-42AE-B354-E5F7FB27C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12693772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E5F752-0502-7A8A-E4E2-8C3834BBD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C2B44-6811-4971-9AD9-E0032A9A7C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873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8048B-8036-C920-89B0-2B661B889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934DEB-F449-BA55-AFFA-114AF6E29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9C1FD-E6AF-41BF-9327-A2385932A808}" type="datetime1">
              <a:rPr lang="en-GB" smtClean="0"/>
              <a:t>07/07/2024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F51F06-0A5B-ED9B-7469-55CB88EF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12693772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B4F48D-910F-9EFA-4208-8524F4C6A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C2B44-6811-4971-9AD9-E0032A9A7C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0008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CC5D04-9606-8A37-8B82-E2BC508A2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F774F-48F3-4243-910F-98E91AED575E}" type="datetime1">
              <a:rPr lang="en-GB" smtClean="0"/>
              <a:t>07/07/2024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74E8A6-2A05-CACC-4296-5FB1223F9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12693772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549778-E89E-2B5C-BDDA-D056F5737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C2B44-6811-4971-9AD9-E0032A9A7C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9914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F3873-4C8D-0898-F93B-E7E11ABE2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48F26-66DB-162A-B008-05132F00C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C6874F-FBCA-744E-512E-2D5503015C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972CD-40A1-96F1-CEC9-AFEBAA7EA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92715-2D6D-463B-90A3-D473F2A2C769}" type="datetime1">
              <a:rPr lang="en-GB" smtClean="0"/>
              <a:t>07/07/2024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3AC5F-8C95-9F9F-0649-0A77BB0E1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12693772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BD2EBD-ED8B-65D9-949F-D08100DFA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C2B44-6811-4971-9AD9-E0032A9A7C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2475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AD9D9-99C1-712D-9399-FF8A4A554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504632-8F55-A23D-B5E4-1C1D06B707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63D167-476D-61CE-2F4D-42A71F770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A60444-9151-CF85-C47A-BF20C91A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C969D-D11A-4D32-A93A-7499BC9AF8EE}" type="datetime1">
              <a:rPr lang="en-GB" smtClean="0"/>
              <a:t>07/07/2024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2C82C5-3FA3-C95A-DC07-484628CDC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12693772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EA07DF-2684-4979-CFF9-9A921465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C2B44-6811-4971-9AD9-E0032A9A7C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306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9C97BC-0B86-164E-D86B-F8995F580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D69055-2390-68EB-ED41-0B14272E0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1314D-4930-DB22-2987-B7B69C4333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34341-5D7B-48B9-9B09-E6D438539371}" type="datetime1">
              <a:rPr lang="en-GB" smtClean="0"/>
              <a:t>07/07/2024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5B082E-38BF-D3DC-92EA-7B422A3057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12693772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F9026D-EBB5-7041-4E1F-90F1B4524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C2B44-6811-4971-9AD9-E0032A9A7C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6993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slideLayout" Target="../slideLayouts/slideLayout1.xml"/><Relationship Id="rId7" Type="http://schemas.openxmlformats.org/officeDocument/2006/relationships/diagramData" Target="../diagrams/data9.xml"/><Relationship Id="rId12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jpeg"/><Relationship Id="rId11" Type="http://schemas.microsoft.com/office/2007/relationships/diagramDrawing" Target="../diagrams/drawing9.xml"/><Relationship Id="rId5" Type="http://schemas.openxmlformats.org/officeDocument/2006/relationships/image" Target="../media/image3.jpeg"/><Relationship Id="rId10" Type="http://schemas.openxmlformats.org/officeDocument/2006/relationships/diagramColors" Target="../diagrams/colors9.xml"/><Relationship Id="rId4" Type="http://schemas.openxmlformats.org/officeDocument/2006/relationships/notesSlide" Target="../notesSlides/notesSlide12.xml"/><Relationship Id="rId9" Type="http://schemas.openxmlformats.org/officeDocument/2006/relationships/diagramQuickStyle" Target="../diagrams/quickStyl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slideLayout" Target="../slideLayouts/slideLayout1.xml"/><Relationship Id="rId7" Type="http://schemas.openxmlformats.org/officeDocument/2006/relationships/diagramData" Target="../diagrams/data10.xml"/><Relationship Id="rId12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jpeg"/><Relationship Id="rId11" Type="http://schemas.microsoft.com/office/2007/relationships/diagramDrawing" Target="../diagrams/drawing10.xml"/><Relationship Id="rId5" Type="http://schemas.openxmlformats.org/officeDocument/2006/relationships/image" Target="../media/image3.jpeg"/><Relationship Id="rId10" Type="http://schemas.openxmlformats.org/officeDocument/2006/relationships/diagramColors" Target="../diagrams/colors10.xml"/><Relationship Id="rId4" Type="http://schemas.openxmlformats.org/officeDocument/2006/relationships/notesSlide" Target="../notesSlides/notesSlide13.xml"/><Relationship Id="rId9" Type="http://schemas.openxmlformats.org/officeDocument/2006/relationships/diagramQuickStyle" Target="../diagrams/quickStyle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13" Type="http://schemas.openxmlformats.org/officeDocument/2006/relationships/image" Target="../media/image19.svg"/><Relationship Id="rId18" Type="http://schemas.microsoft.com/office/2007/relationships/diagramDrawing" Target="../diagrams/drawing12.xml"/><Relationship Id="rId3" Type="http://schemas.openxmlformats.org/officeDocument/2006/relationships/slideLayout" Target="../slideLayouts/slideLayout1.xml"/><Relationship Id="rId7" Type="http://schemas.openxmlformats.org/officeDocument/2006/relationships/diagramData" Target="../diagrams/data11.xml"/><Relationship Id="rId12" Type="http://schemas.openxmlformats.org/officeDocument/2006/relationships/image" Target="../media/image18.png"/><Relationship Id="rId17" Type="http://schemas.openxmlformats.org/officeDocument/2006/relationships/diagramColors" Target="../diagrams/colors12.xml"/><Relationship Id="rId2" Type="http://schemas.openxmlformats.org/officeDocument/2006/relationships/audio" Target="../media/media14.m4a"/><Relationship Id="rId16" Type="http://schemas.openxmlformats.org/officeDocument/2006/relationships/diagramQuickStyle" Target="../diagrams/quickStyle12.xml"/><Relationship Id="rId1" Type="http://schemas.microsoft.com/office/2007/relationships/media" Target="../media/media14.m4a"/><Relationship Id="rId6" Type="http://schemas.openxmlformats.org/officeDocument/2006/relationships/image" Target="../media/image4.jpeg"/><Relationship Id="rId11" Type="http://schemas.microsoft.com/office/2007/relationships/diagramDrawing" Target="../diagrams/drawing11.xml"/><Relationship Id="rId5" Type="http://schemas.openxmlformats.org/officeDocument/2006/relationships/image" Target="../media/image3.jpeg"/><Relationship Id="rId15" Type="http://schemas.openxmlformats.org/officeDocument/2006/relationships/diagramLayout" Target="../diagrams/layout12.xml"/><Relationship Id="rId10" Type="http://schemas.openxmlformats.org/officeDocument/2006/relationships/diagramColors" Target="../diagrams/colors11.xml"/><Relationship Id="rId19" Type="http://schemas.openxmlformats.org/officeDocument/2006/relationships/image" Target="../media/image2.png"/><Relationship Id="rId4" Type="http://schemas.openxmlformats.org/officeDocument/2006/relationships/notesSlide" Target="../notesSlides/notesSlide14.xml"/><Relationship Id="rId9" Type="http://schemas.openxmlformats.org/officeDocument/2006/relationships/diagramQuickStyle" Target="../diagrams/quickStyle11.xml"/><Relationship Id="rId14" Type="http://schemas.openxmlformats.org/officeDocument/2006/relationships/diagramData" Target="../diagrams/data12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diagramQuickStyle" Target="../diagrams/quickStyle13.xml"/><Relationship Id="rId18" Type="http://schemas.openxmlformats.org/officeDocument/2006/relationships/diagramQuickStyle" Target="../diagrams/quickStyle14.xml"/><Relationship Id="rId26" Type="http://schemas.openxmlformats.org/officeDocument/2006/relationships/diagramData" Target="../diagrams/data16.xml"/><Relationship Id="rId39" Type="http://schemas.openxmlformats.org/officeDocument/2006/relationships/diagramColors" Target="../diagrams/colors18.xml"/><Relationship Id="rId21" Type="http://schemas.openxmlformats.org/officeDocument/2006/relationships/diagramData" Target="../diagrams/data15.xml"/><Relationship Id="rId34" Type="http://schemas.openxmlformats.org/officeDocument/2006/relationships/diagramColors" Target="../diagrams/colors17.xml"/><Relationship Id="rId7" Type="http://schemas.openxmlformats.org/officeDocument/2006/relationships/image" Target="../media/image20.png"/><Relationship Id="rId2" Type="http://schemas.openxmlformats.org/officeDocument/2006/relationships/audio" Target="../media/media15.m4a"/><Relationship Id="rId16" Type="http://schemas.openxmlformats.org/officeDocument/2006/relationships/diagramData" Target="../diagrams/data14.xml"/><Relationship Id="rId20" Type="http://schemas.microsoft.com/office/2007/relationships/diagramDrawing" Target="../diagrams/drawing14.xml"/><Relationship Id="rId29" Type="http://schemas.openxmlformats.org/officeDocument/2006/relationships/diagramColors" Target="../diagrams/colors16.xml"/><Relationship Id="rId41" Type="http://schemas.openxmlformats.org/officeDocument/2006/relationships/image" Target="../media/image2.png"/><Relationship Id="rId1" Type="http://schemas.microsoft.com/office/2007/relationships/media" Target="../media/media15.m4a"/><Relationship Id="rId6" Type="http://schemas.openxmlformats.org/officeDocument/2006/relationships/image" Target="../media/image4.jpeg"/><Relationship Id="rId11" Type="http://schemas.openxmlformats.org/officeDocument/2006/relationships/diagramData" Target="../diagrams/data13.xml"/><Relationship Id="rId24" Type="http://schemas.openxmlformats.org/officeDocument/2006/relationships/diagramColors" Target="../diagrams/colors15.xml"/><Relationship Id="rId32" Type="http://schemas.openxmlformats.org/officeDocument/2006/relationships/diagramLayout" Target="../diagrams/layout17.xml"/><Relationship Id="rId37" Type="http://schemas.openxmlformats.org/officeDocument/2006/relationships/diagramLayout" Target="../diagrams/layout18.xml"/><Relationship Id="rId40" Type="http://schemas.microsoft.com/office/2007/relationships/diagramDrawing" Target="../diagrams/drawing18.xml"/><Relationship Id="rId5" Type="http://schemas.openxmlformats.org/officeDocument/2006/relationships/image" Target="../media/image3.jpeg"/><Relationship Id="rId15" Type="http://schemas.microsoft.com/office/2007/relationships/diagramDrawing" Target="../diagrams/drawing13.xml"/><Relationship Id="rId23" Type="http://schemas.openxmlformats.org/officeDocument/2006/relationships/diagramQuickStyle" Target="../diagrams/quickStyle15.xml"/><Relationship Id="rId28" Type="http://schemas.openxmlformats.org/officeDocument/2006/relationships/diagramQuickStyle" Target="../diagrams/quickStyle16.xml"/><Relationship Id="rId36" Type="http://schemas.openxmlformats.org/officeDocument/2006/relationships/diagramData" Target="../diagrams/data18.xml"/><Relationship Id="rId10" Type="http://schemas.openxmlformats.org/officeDocument/2006/relationships/image" Target="../media/image23.svg"/><Relationship Id="rId19" Type="http://schemas.openxmlformats.org/officeDocument/2006/relationships/diagramColors" Target="../diagrams/colors14.xml"/><Relationship Id="rId31" Type="http://schemas.openxmlformats.org/officeDocument/2006/relationships/diagramData" Target="../diagrams/data17.xml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22.png"/><Relationship Id="rId14" Type="http://schemas.openxmlformats.org/officeDocument/2006/relationships/diagramColors" Target="../diagrams/colors13.xml"/><Relationship Id="rId22" Type="http://schemas.openxmlformats.org/officeDocument/2006/relationships/diagramLayout" Target="../diagrams/layout15.xml"/><Relationship Id="rId27" Type="http://schemas.openxmlformats.org/officeDocument/2006/relationships/diagramLayout" Target="../diagrams/layout16.xml"/><Relationship Id="rId30" Type="http://schemas.microsoft.com/office/2007/relationships/diagramDrawing" Target="../diagrams/drawing16.xml"/><Relationship Id="rId35" Type="http://schemas.microsoft.com/office/2007/relationships/diagramDrawing" Target="../diagrams/drawing17.xml"/><Relationship Id="rId8" Type="http://schemas.openxmlformats.org/officeDocument/2006/relationships/image" Target="../media/image21.svg"/><Relationship Id="rId3" Type="http://schemas.openxmlformats.org/officeDocument/2006/relationships/slideLayout" Target="../slideLayouts/slideLayout1.xml"/><Relationship Id="rId12" Type="http://schemas.openxmlformats.org/officeDocument/2006/relationships/diagramLayout" Target="../diagrams/layout13.xml"/><Relationship Id="rId17" Type="http://schemas.openxmlformats.org/officeDocument/2006/relationships/diagramLayout" Target="../diagrams/layout14.xml"/><Relationship Id="rId25" Type="http://schemas.microsoft.com/office/2007/relationships/diagramDrawing" Target="../diagrams/drawing15.xml"/><Relationship Id="rId33" Type="http://schemas.openxmlformats.org/officeDocument/2006/relationships/diagramQuickStyle" Target="../diagrams/quickStyle17.xml"/><Relationship Id="rId38" Type="http://schemas.openxmlformats.org/officeDocument/2006/relationships/diagramQuickStyle" Target="../diagrams/quickStyle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9.xml"/><Relationship Id="rId13" Type="http://schemas.openxmlformats.org/officeDocument/2006/relationships/image" Target="../media/image26.svg"/><Relationship Id="rId18" Type="http://schemas.openxmlformats.org/officeDocument/2006/relationships/diagramQuickStyle" Target="../diagrams/quickStyle20.xml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.png"/><Relationship Id="rId7" Type="http://schemas.openxmlformats.org/officeDocument/2006/relationships/diagramData" Target="../diagrams/data19.xml"/><Relationship Id="rId12" Type="http://schemas.openxmlformats.org/officeDocument/2006/relationships/image" Target="../media/image25.png"/><Relationship Id="rId17" Type="http://schemas.openxmlformats.org/officeDocument/2006/relationships/diagramLayout" Target="../diagrams/layout20.xml"/><Relationship Id="rId2" Type="http://schemas.openxmlformats.org/officeDocument/2006/relationships/audio" Target="../media/media17.m4a"/><Relationship Id="rId16" Type="http://schemas.openxmlformats.org/officeDocument/2006/relationships/diagramData" Target="../diagrams/data20.xml"/><Relationship Id="rId20" Type="http://schemas.microsoft.com/office/2007/relationships/diagramDrawing" Target="../diagrams/drawing20.xml"/><Relationship Id="rId1" Type="http://schemas.microsoft.com/office/2007/relationships/media" Target="../media/media17.m4a"/><Relationship Id="rId6" Type="http://schemas.openxmlformats.org/officeDocument/2006/relationships/image" Target="../media/image4.jpeg"/><Relationship Id="rId11" Type="http://schemas.microsoft.com/office/2007/relationships/diagramDrawing" Target="../diagrams/drawing19.xml"/><Relationship Id="rId5" Type="http://schemas.openxmlformats.org/officeDocument/2006/relationships/image" Target="../media/image3.jpeg"/><Relationship Id="rId15" Type="http://schemas.openxmlformats.org/officeDocument/2006/relationships/image" Target="../media/image28.svg"/><Relationship Id="rId10" Type="http://schemas.openxmlformats.org/officeDocument/2006/relationships/diagramColors" Target="../diagrams/colors19.xml"/><Relationship Id="rId19" Type="http://schemas.openxmlformats.org/officeDocument/2006/relationships/diagramColors" Target="../diagrams/colors20.xml"/><Relationship Id="rId4" Type="http://schemas.openxmlformats.org/officeDocument/2006/relationships/notesSlide" Target="../notesSlides/notesSlide17.xml"/><Relationship Id="rId9" Type="http://schemas.openxmlformats.org/officeDocument/2006/relationships/diagramQuickStyle" Target="../diagrams/quickStyle19.xml"/><Relationship Id="rId1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jpe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openxmlformats.org/officeDocument/2006/relationships/slideLayout" Target="../slideLayouts/slideLayout1.xml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openxmlformats.org/officeDocument/2006/relationships/audio" Target="../media/media4.m4a"/><Relationship Id="rId16" Type="http://schemas.openxmlformats.org/officeDocument/2006/relationships/image" Target="../media/image2.png"/><Relationship Id="rId1" Type="http://schemas.microsoft.com/office/2007/relationships/media" Target="../media/media4.m4a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5" Type="http://schemas.openxmlformats.org/officeDocument/2006/relationships/image" Target="../media/image4.jpeg"/><Relationship Id="rId10" Type="http://schemas.openxmlformats.org/officeDocument/2006/relationships/diagramData" Target="../diagrams/data2.xml"/><Relationship Id="rId4" Type="http://schemas.openxmlformats.org/officeDocument/2006/relationships/notesSlide" Target="../notesSlides/notesSlide4.xml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1.xml"/><Relationship Id="rId7" Type="http://schemas.openxmlformats.org/officeDocument/2006/relationships/diagramQuickStyle" Target="../diagrams/quickStyle3.xml"/><Relationship Id="rId12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Layout" Target="../diagrams/layout3.xml"/><Relationship Id="rId11" Type="http://schemas.openxmlformats.org/officeDocument/2006/relationships/image" Target="../media/image4.jpeg"/><Relationship Id="rId5" Type="http://schemas.openxmlformats.org/officeDocument/2006/relationships/diagramData" Target="../diagrams/data3.xml"/><Relationship Id="rId10" Type="http://schemas.openxmlformats.org/officeDocument/2006/relationships/chart" Target="../charts/chart1.xml"/><Relationship Id="rId4" Type="http://schemas.openxmlformats.org/officeDocument/2006/relationships/notesSlide" Target="../notesSlides/notesSlide5.xml"/><Relationship Id="rId9" Type="http://schemas.microsoft.com/office/2007/relationships/diagramDrawing" Target="../diagrams/drawing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slideLayout" Target="../slideLayouts/slideLayout1.xml"/><Relationship Id="rId7" Type="http://schemas.openxmlformats.org/officeDocument/2006/relationships/diagramQuickStyle" Target="../diagrams/quickStyle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Layout" Target="../diagrams/layout4.xml"/><Relationship Id="rId11" Type="http://schemas.openxmlformats.org/officeDocument/2006/relationships/image" Target="../media/image2.png"/><Relationship Id="rId5" Type="http://schemas.openxmlformats.org/officeDocument/2006/relationships/diagramData" Target="../diagrams/data4.xml"/><Relationship Id="rId10" Type="http://schemas.openxmlformats.org/officeDocument/2006/relationships/image" Target="../media/image4.jpeg"/><Relationship Id="rId4" Type="http://schemas.openxmlformats.org/officeDocument/2006/relationships/notesSlide" Target="../notesSlides/notesSlide6.xml"/><Relationship Id="rId9" Type="http://schemas.microsoft.com/office/2007/relationships/diagramDrawing" Target="../diagrams/drawing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slideLayout" Target="../slideLayouts/slideLayout1.xml"/><Relationship Id="rId7" Type="http://schemas.openxmlformats.org/officeDocument/2006/relationships/diagramQuickStyle" Target="../diagrams/quickStyle5.xml"/><Relationship Id="rId12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Layout" Target="../diagrams/layout5.xml"/><Relationship Id="rId11" Type="http://schemas.openxmlformats.org/officeDocument/2006/relationships/chart" Target="../charts/chart2.xml"/><Relationship Id="rId5" Type="http://schemas.openxmlformats.org/officeDocument/2006/relationships/diagramData" Target="../diagrams/data5.xml"/><Relationship Id="rId10" Type="http://schemas.openxmlformats.org/officeDocument/2006/relationships/image" Target="../media/image4.jpeg"/><Relationship Id="rId4" Type="http://schemas.openxmlformats.org/officeDocument/2006/relationships/notesSlide" Target="../notesSlides/notesSlide7.xml"/><Relationship Id="rId9" Type="http://schemas.microsoft.com/office/2007/relationships/diagramDrawing" Target="../diagrams/drawing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13" Type="http://schemas.openxmlformats.org/officeDocument/2006/relationships/diagramColors" Target="../diagrams/colors7.xml"/><Relationship Id="rId3" Type="http://schemas.openxmlformats.org/officeDocument/2006/relationships/slideLayout" Target="../slideLayouts/slideLayout1.xml"/><Relationship Id="rId7" Type="http://schemas.openxmlformats.org/officeDocument/2006/relationships/diagramQuickStyle" Target="../diagrams/quickStyle6.xml"/><Relationship Id="rId12" Type="http://schemas.openxmlformats.org/officeDocument/2006/relationships/diagramQuickStyle" Target="../diagrams/quickStyle7.xml"/><Relationship Id="rId2" Type="http://schemas.openxmlformats.org/officeDocument/2006/relationships/audio" Target="../media/media8.m4a"/><Relationship Id="rId16" Type="http://schemas.openxmlformats.org/officeDocument/2006/relationships/image" Target="../media/image2.png"/><Relationship Id="rId1" Type="http://schemas.microsoft.com/office/2007/relationships/media" Target="../media/media8.m4a"/><Relationship Id="rId6" Type="http://schemas.openxmlformats.org/officeDocument/2006/relationships/diagramLayout" Target="../diagrams/layout6.xml"/><Relationship Id="rId11" Type="http://schemas.openxmlformats.org/officeDocument/2006/relationships/diagramLayout" Target="../diagrams/layout7.xml"/><Relationship Id="rId5" Type="http://schemas.openxmlformats.org/officeDocument/2006/relationships/diagramData" Target="../diagrams/data6.xml"/><Relationship Id="rId15" Type="http://schemas.openxmlformats.org/officeDocument/2006/relationships/image" Target="../media/image4.jpeg"/><Relationship Id="rId10" Type="http://schemas.openxmlformats.org/officeDocument/2006/relationships/diagramData" Target="../diagrams/data7.xml"/><Relationship Id="rId4" Type="http://schemas.openxmlformats.org/officeDocument/2006/relationships/notesSlide" Target="../notesSlides/notesSlide8.xml"/><Relationship Id="rId9" Type="http://schemas.microsoft.com/office/2007/relationships/diagramDrawing" Target="../diagrams/drawing6.xml"/><Relationship Id="rId14" Type="http://schemas.microsoft.com/office/2007/relationships/diagramDrawing" Target="../diagrams/drawing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microsoft.com/office/2007/relationships/diagramDrawing" Target="../diagrams/drawing8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diagramColors" Target="../diagrams/colors8.xml"/><Relationship Id="rId2" Type="http://schemas.openxmlformats.org/officeDocument/2006/relationships/audio" Target="../media/media9.m4a"/><Relationship Id="rId16" Type="http://schemas.openxmlformats.org/officeDocument/2006/relationships/diagramQuickStyle" Target="../diagrams/quickStyle8.xml"/><Relationship Id="rId20" Type="http://schemas.openxmlformats.org/officeDocument/2006/relationships/image" Target="../media/image2.png"/><Relationship Id="rId1" Type="http://schemas.microsoft.com/office/2007/relationships/media" Target="../media/media9.m4a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3.jpeg"/><Relationship Id="rId15" Type="http://schemas.openxmlformats.org/officeDocument/2006/relationships/diagramLayout" Target="../diagrams/layout8.xml"/><Relationship Id="rId10" Type="http://schemas.openxmlformats.org/officeDocument/2006/relationships/image" Target="../media/image11.png"/><Relationship Id="rId19" Type="http://schemas.openxmlformats.org/officeDocument/2006/relationships/image" Target="../media/image4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0.svg"/><Relationship Id="rId14" Type="http://schemas.openxmlformats.org/officeDocument/2006/relationships/diagramData" Target="../diagrams/data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107994D-165E-4D6D-5090-07D2AA36C1B0}"/>
              </a:ext>
            </a:extLst>
          </p:cNvPr>
          <p:cNvSpPr txBox="1"/>
          <p:nvPr/>
        </p:nvSpPr>
        <p:spPr>
          <a:xfrm>
            <a:off x="6283402" y="776461"/>
            <a:ext cx="5472608" cy="186851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RESEARCH PROPOSAL PRESENTATION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299A7D-B970-70E6-E435-75F65EDFD7D3}"/>
              </a:ext>
            </a:extLst>
          </p:cNvPr>
          <p:cNvSpPr txBox="1"/>
          <p:nvPr/>
        </p:nvSpPr>
        <p:spPr>
          <a:xfrm>
            <a:off x="6283402" y="4695142"/>
            <a:ext cx="50861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 Nova Light" panose="020B0304020202020204" pitchFamily="34" charset="0"/>
                <a:cs typeface="Arial" panose="020B0604020202020204" pitchFamily="34" charset="0"/>
              </a:rPr>
              <a:t>Maria Ingold</a:t>
            </a:r>
          </a:p>
          <a:p>
            <a:r>
              <a:rPr lang="en-GB" sz="2000" dirty="0">
                <a:latin typeface="Arial Nova Light" panose="020B0304020202020204" pitchFamily="34" charset="0"/>
                <a:cs typeface="Arial" panose="020B0604020202020204" pitchFamily="34" charset="0"/>
              </a:rPr>
              <a:t>MSc Artificial Intelligence</a:t>
            </a:r>
          </a:p>
          <a:p>
            <a:r>
              <a:rPr lang="en-GB" sz="2000" dirty="0">
                <a:latin typeface="Arial Nova Light" panose="020B0304020202020204" pitchFamily="34" charset="0"/>
                <a:cs typeface="Arial" panose="020B0604020202020204" pitchFamily="34" charset="0"/>
              </a:rPr>
              <a:t>University of Essex Online</a:t>
            </a:r>
          </a:p>
          <a:p>
            <a:r>
              <a:rPr lang="en-GB" sz="2000" dirty="0">
                <a:latin typeface="Arial Nova Light" panose="020B0304020202020204" pitchFamily="34" charset="0"/>
                <a:cs typeface="Arial" panose="020B0604020202020204" pitchFamily="34" charset="0"/>
              </a:rPr>
              <a:t>Research Methods and Professional Practice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A13429-CF5B-543D-6988-B422235F8328}"/>
              </a:ext>
            </a:extLst>
          </p:cNvPr>
          <p:cNvSpPr txBox="1"/>
          <p:nvPr/>
        </p:nvSpPr>
        <p:spPr>
          <a:xfrm>
            <a:off x="6283403" y="2950994"/>
            <a:ext cx="53632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kern="1400" spc="-50" dirty="0">
                <a:effectLst/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THE IMPACT OF </a:t>
            </a:r>
          </a:p>
          <a:p>
            <a:r>
              <a:rPr lang="en-GB" sz="2400" kern="1400" spc="-50" dirty="0">
                <a:solidFill>
                  <a:srgbClr val="561D4C"/>
                </a:solidFill>
                <a:effectLst/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LARGE</a:t>
            </a:r>
            <a:r>
              <a:rPr lang="en-GB" sz="2400" kern="1400" spc="-50" dirty="0">
                <a:effectLst/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 LANGUAGE MODELS</a:t>
            </a:r>
          </a:p>
          <a:p>
            <a:r>
              <a:rPr lang="en-GB" sz="2400" kern="1400" spc="-50" dirty="0">
                <a:effectLst/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IN MEDIA AND ENTERTAINMENT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0C1A4-7C5E-DF30-65E8-5F1530BB1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12693772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C9B615-85EC-3FC7-4F95-0B3C414C1865}"/>
              </a:ext>
            </a:extLst>
          </p:cNvPr>
          <p:cNvSpPr txBox="1"/>
          <p:nvPr/>
        </p:nvSpPr>
        <p:spPr>
          <a:xfrm>
            <a:off x="623392" y="6068958"/>
            <a:ext cx="32580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FIGURE 1 |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ChatGPT 4o and human created</a:t>
            </a:r>
          </a:p>
        </p:txBody>
      </p:sp>
      <p:pic>
        <p:nvPicPr>
          <p:cNvPr id="10" name="Picture 9" descr="ChatGPT 4o and human created image">
            <a:extLst>
              <a:ext uri="{FF2B5EF4-FFF2-40B4-BE49-F238E27FC236}">
                <a16:creationId xmlns:a16="http://schemas.microsoft.com/office/drawing/2014/main" id="{F3A22084-32D2-4B4C-BEF0-81801ECF6C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90" y="776461"/>
            <a:ext cx="5155024" cy="5155024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741EAB7-6A62-E45A-95D7-955B8821F6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87500" t="-287500" r="-287500" b="-28750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05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86"/>
    </mc:Choice>
    <mc:Fallback xmlns="">
      <p:transition spd="slow" advTm="15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077A4F9-4AFB-B783-79B2-9B0D6DD91274}"/>
              </a:ext>
            </a:extLst>
          </p:cNvPr>
          <p:cNvSpPr/>
          <p:nvPr/>
        </p:nvSpPr>
        <p:spPr>
          <a:xfrm>
            <a:off x="-6785" y="-6501"/>
            <a:ext cx="12192000" cy="76944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0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107994D-165E-4D6D-5090-07D2AA36C1B0}"/>
              </a:ext>
            </a:extLst>
          </p:cNvPr>
          <p:cNvSpPr txBox="1"/>
          <p:nvPr/>
        </p:nvSpPr>
        <p:spPr>
          <a:xfrm>
            <a:off x="751437" y="0"/>
            <a:ext cx="9721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LITERATURE REVIEW: LLM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AE0FA8-0133-BE17-D210-20BCA5269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53427" y="6356350"/>
            <a:ext cx="4114800" cy="365125"/>
          </a:xfrm>
        </p:spPr>
        <p:txBody>
          <a:bodyPr/>
          <a:lstStyle/>
          <a:p>
            <a:r>
              <a:rPr lang="en-GB"/>
              <a:t>12693772</a:t>
            </a:r>
            <a:endParaRPr lang="en-GB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EBA2EF2-5873-91EC-1A96-5F7CF6F64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168" y="-431206"/>
            <a:ext cx="6531113" cy="312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4" name="Picture 3" descr="A person's head with music and media icons&#10;&#10;Description automatically generated">
            <a:extLst>
              <a:ext uri="{FF2B5EF4-FFF2-40B4-BE49-F238E27FC236}">
                <a16:creationId xmlns:a16="http://schemas.microsoft.com/office/drawing/2014/main" id="{E14178B0-BCBA-987B-4B46-468ECEA9A0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" y="6501"/>
            <a:ext cx="756439" cy="756439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EDF7BEB-6936-9D56-95EC-2A88F75A22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42793"/>
              </p:ext>
            </p:extLst>
          </p:nvPr>
        </p:nvGraphicFramePr>
        <p:xfrm>
          <a:off x="364579" y="944402"/>
          <a:ext cx="11449271" cy="5114952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318839">
                  <a:extLst>
                    <a:ext uri="{9D8B030D-6E8A-4147-A177-3AD203B41FA5}">
                      <a16:colId xmlns:a16="http://schemas.microsoft.com/office/drawing/2014/main" val="395253398"/>
                    </a:ext>
                  </a:extLst>
                </a:gridCol>
                <a:gridCol w="3623187">
                  <a:extLst>
                    <a:ext uri="{9D8B030D-6E8A-4147-A177-3AD203B41FA5}">
                      <a16:colId xmlns:a16="http://schemas.microsoft.com/office/drawing/2014/main" val="3386448700"/>
                    </a:ext>
                  </a:extLst>
                </a:gridCol>
                <a:gridCol w="3188404">
                  <a:extLst>
                    <a:ext uri="{9D8B030D-6E8A-4147-A177-3AD203B41FA5}">
                      <a16:colId xmlns:a16="http://schemas.microsoft.com/office/drawing/2014/main" val="762256306"/>
                    </a:ext>
                  </a:extLst>
                </a:gridCol>
                <a:gridCol w="2318841">
                  <a:extLst>
                    <a:ext uri="{9D8B030D-6E8A-4147-A177-3AD203B41FA5}">
                      <a16:colId xmlns:a16="http://schemas.microsoft.com/office/drawing/2014/main" val="3205580705"/>
                    </a:ext>
                  </a:extLst>
                </a:gridCol>
              </a:tblGrid>
              <a:tr h="617417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SCOPE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D77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DOMAIN-SPECIFIC THEMES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D77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 AND ENTERTAINMENT THEMES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D77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CITATION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D77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6616801"/>
                  </a:ext>
                </a:extLst>
              </a:tr>
              <a:tr h="882024"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Deductive reasoning in LLMs.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(Huang &amp; Chen-Chuan Chang, 2022)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8380946"/>
                  </a:ext>
                </a:extLst>
              </a:tr>
              <a:tr h="882024"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LLM advancement and application.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Healthcare</a:t>
                      </a: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finance, scientific research, law and education.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Social media (training).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(Zhao et al., 2023)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0495483"/>
                  </a:ext>
                </a:extLst>
              </a:tr>
              <a:tr h="882024"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LLM evaluation method review.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Natural science and engineering, medical applications, agent applications, other.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Search and recommendation, game design.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(Chang et al., 2024)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6609295"/>
                  </a:ext>
                </a:extLst>
              </a:tr>
              <a:tr h="882024"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 5000 LLM papers synthesis.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Social and humanitarian (25%). Medical and engineering (18%).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Social media and news.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(Fan et al., 2024)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700051"/>
                  </a:ext>
                </a:extLst>
              </a:tr>
              <a:tr h="882024"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LLM history, technology, and application.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Bio-medical and healthcare, education, social media, business, agriculture.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Social media.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GB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Raiaan</a:t>
                      </a:r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al., 2024)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013931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6D4CDF2-C7F7-815D-C6A5-24C128B09239}"/>
              </a:ext>
            </a:extLst>
          </p:cNvPr>
          <p:cNvSpPr txBox="1"/>
          <p:nvPr/>
        </p:nvSpPr>
        <p:spPr>
          <a:xfrm>
            <a:off x="263352" y="6144532"/>
            <a:ext cx="70747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TABLE 1 |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Media and Entertainment themes in LLM surveys and reviews</a:t>
            </a:r>
          </a:p>
        </p:txBody>
      </p:sp>
      <p:pic>
        <p:nvPicPr>
          <p:cNvPr id="6" name="Picture 5" descr="A person's head with various objects in the shape of her head&#10;&#10;Description automatically generated">
            <a:extLst>
              <a:ext uri="{FF2B5EF4-FFF2-40B4-BE49-F238E27FC236}">
                <a16:creationId xmlns:a16="http://schemas.microsoft.com/office/drawing/2014/main" id="{72DF6F09-7F35-4B0C-1613-A495FC4607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1" y="38372"/>
            <a:ext cx="692696" cy="692696"/>
          </a:xfrm>
          <a:prstGeom prst="rect">
            <a:avLst/>
          </a:prstGeom>
        </p:spPr>
      </p:pic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216EC36A-5F1B-5775-5BAD-3BC49BFF2F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87500" t="-287500" r="-287500" b="-28750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3012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202"/>
    </mc:Choice>
    <mc:Fallback xmlns="">
      <p:transition spd="slow" advTm="97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077A4F9-4AFB-B783-79B2-9B0D6DD91274}"/>
              </a:ext>
            </a:extLst>
          </p:cNvPr>
          <p:cNvSpPr/>
          <p:nvPr/>
        </p:nvSpPr>
        <p:spPr>
          <a:xfrm>
            <a:off x="-6785" y="-6501"/>
            <a:ext cx="12192000" cy="76944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0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107994D-165E-4D6D-5090-07D2AA36C1B0}"/>
              </a:ext>
            </a:extLst>
          </p:cNvPr>
          <p:cNvSpPr txBox="1"/>
          <p:nvPr/>
        </p:nvSpPr>
        <p:spPr>
          <a:xfrm>
            <a:off x="751437" y="0"/>
            <a:ext cx="111772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LITERATURE REVIEW: LLMS IN M&amp;E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AE0FA8-0133-BE17-D210-20BCA5269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53427" y="6356350"/>
            <a:ext cx="4114800" cy="365125"/>
          </a:xfrm>
        </p:spPr>
        <p:txBody>
          <a:bodyPr/>
          <a:lstStyle/>
          <a:p>
            <a:r>
              <a:rPr lang="en-GB"/>
              <a:t>12693772</a:t>
            </a:r>
            <a:endParaRPr lang="en-GB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EBA2EF2-5873-91EC-1A96-5F7CF6F64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168" y="-431206"/>
            <a:ext cx="6531113" cy="312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4" name="Picture 3" descr="A person's head with music and media icons&#10;&#10;Description automatically generated">
            <a:extLst>
              <a:ext uri="{FF2B5EF4-FFF2-40B4-BE49-F238E27FC236}">
                <a16:creationId xmlns:a16="http://schemas.microsoft.com/office/drawing/2014/main" id="{E14178B0-BCBA-987B-4B46-468ECEA9A0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" y="6501"/>
            <a:ext cx="756439" cy="756439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EDF7BEB-6936-9D56-95EC-2A88F75A22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803088"/>
              </p:ext>
            </p:extLst>
          </p:nvPr>
        </p:nvGraphicFramePr>
        <p:xfrm>
          <a:off x="421977" y="1700808"/>
          <a:ext cx="11348046" cy="310896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592288">
                  <a:extLst>
                    <a:ext uri="{9D8B030D-6E8A-4147-A177-3AD203B41FA5}">
                      <a16:colId xmlns:a16="http://schemas.microsoft.com/office/drawing/2014/main" val="395253398"/>
                    </a:ext>
                  </a:extLst>
                </a:gridCol>
                <a:gridCol w="6019454">
                  <a:extLst>
                    <a:ext uri="{9D8B030D-6E8A-4147-A177-3AD203B41FA5}">
                      <a16:colId xmlns:a16="http://schemas.microsoft.com/office/drawing/2014/main" val="762256306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3205580705"/>
                    </a:ext>
                  </a:extLst>
                </a:gridCol>
              </a:tblGrid>
              <a:tr h="259522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SCOPE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D77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 AND ENTERTAINMENT THEMES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D77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CITATION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D77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6616801"/>
                  </a:ext>
                </a:extLst>
              </a:tr>
              <a:tr h="648805"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LLM survey with applications. (pre-print)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fontAlgn="t">
                        <a:buFont typeface="Arial" panose="020B0604020202020204" pitchFamily="34" charset="0"/>
                        <a:buNone/>
                      </a:pP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Subsection</a:t>
                      </a:r>
                    </a:p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General overview: e.g. copy creation</a:t>
                      </a:r>
                    </a:p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Specific LLMs: e.g. </a:t>
                      </a:r>
                      <a:r>
                        <a:rPr lang="en-GB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Robertuito</a:t>
                      </a: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(Spanish social media)</a:t>
                      </a:r>
                    </a:p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 cases: e.g. AI-based newscasting</a:t>
                      </a:r>
                    </a:p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Tools: Six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(Hadi et al., 2023)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8380946"/>
                  </a:ext>
                </a:extLst>
              </a:tr>
              <a:tr h="454163"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Generative AI review.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fontAlgn="t">
                        <a:buFont typeface="Arial" panose="020B0604020202020204" pitchFamily="34" charset="0"/>
                        <a:buNone/>
                      </a:pP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Subsection </a:t>
                      </a:r>
                    </a:p>
                    <a:p>
                      <a:pPr marL="285750" marR="0" lvl="0" indent="-2857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General overview: e.g. scriptwriting</a:t>
                      </a:r>
                    </a:p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Tools: 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(Bengasi et al., 2024)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0706198"/>
                  </a:ext>
                </a:extLst>
              </a:tr>
              <a:tr h="259522"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LLM ethics.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Sentence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(Tokayev, 2023)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049548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6D4CDF2-C7F7-815D-C6A5-24C128B09239}"/>
              </a:ext>
            </a:extLst>
          </p:cNvPr>
          <p:cNvSpPr txBox="1"/>
          <p:nvPr/>
        </p:nvSpPr>
        <p:spPr>
          <a:xfrm>
            <a:off x="405089" y="4941168"/>
            <a:ext cx="70747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TABLE 2 |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LLMs and Media and Entertainment</a:t>
            </a:r>
          </a:p>
        </p:txBody>
      </p:sp>
      <p:pic>
        <p:nvPicPr>
          <p:cNvPr id="6" name="Picture 5" descr="A person's head with various objects in the shape of her head&#10;&#10;Description automatically generated">
            <a:extLst>
              <a:ext uri="{FF2B5EF4-FFF2-40B4-BE49-F238E27FC236}">
                <a16:creationId xmlns:a16="http://schemas.microsoft.com/office/drawing/2014/main" id="{72DF6F09-7F35-4B0C-1613-A495FC4607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1" y="38372"/>
            <a:ext cx="692696" cy="6926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6C0A06-5C56-3CB4-8E75-13ACE2991A8E}"/>
              </a:ext>
            </a:extLst>
          </p:cNvPr>
          <p:cNvSpPr txBox="1"/>
          <p:nvPr/>
        </p:nvSpPr>
        <p:spPr>
          <a:xfrm>
            <a:off x="5523173" y="6079351"/>
            <a:ext cx="64807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Citations: 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(Google Scholar, N.D., Page et al., 2021; PWC, 2023b;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Parvini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2024)</a:t>
            </a:r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D01DD9F5-3CEF-8ED3-FEE0-408DC19F86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87500" t="-287500" r="-287500" b="-28750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9342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456"/>
    </mc:Choice>
    <mc:Fallback xmlns="">
      <p:transition spd="slow" advTm="91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077A4F9-4AFB-B783-79B2-9B0D6DD91274}"/>
              </a:ext>
            </a:extLst>
          </p:cNvPr>
          <p:cNvSpPr/>
          <p:nvPr/>
        </p:nvSpPr>
        <p:spPr>
          <a:xfrm>
            <a:off x="-6785" y="-6501"/>
            <a:ext cx="12192000" cy="76944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0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107994D-165E-4D6D-5090-07D2AA36C1B0}"/>
              </a:ext>
            </a:extLst>
          </p:cNvPr>
          <p:cNvSpPr txBox="1"/>
          <p:nvPr/>
        </p:nvSpPr>
        <p:spPr>
          <a:xfrm>
            <a:off x="751436" y="0"/>
            <a:ext cx="114405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LITERATURE REVIEW: PROS AND CONS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AE0FA8-0133-BE17-D210-20BCA5269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53427" y="6356350"/>
            <a:ext cx="4114800" cy="365125"/>
          </a:xfrm>
        </p:spPr>
        <p:txBody>
          <a:bodyPr/>
          <a:lstStyle/>
          <a:p>
            <a:r>
              <a:rPr lang="en-GB"/>
              <a:t>12693772</a:t>
            </a:r>
            <a:endParaRPr lang="en-GB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EBA2EF2-5873-91EC-1A96-5F7CF6F64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168" y="-431206"/>
            <a:ext cx="6531113" cy="312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4" name="Picture 3" descr="A person's head with music and media icons&#10;&#10;Description automatically generated">
            <a:extLst>
              <a:ext uri="{FF2B5EF4-FFF2-40B4-BE49-F238E27FC236}">
                <a16:creationId xmlns:a16="http://schemas.microsoft.com/office/drawing/2014/main" id="{E14178B0-BCBA-987B-4B46-468ECEA9A0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" y="6501"/>
            <a:ext cx="756439" cy="756439"/>
          </a:xfrm>
          <a:prstGeom prst="rect">
            <a:avLst/>
          </a:prstGeom>
        </p:spPr>
      </p:pic>
      <p:pic>
        <p:nvPicPr>
          <p:cNvPr id="6" name="Picture 5" descr="A person's head with various objects in the shape of her head&#10;&#10;Description automatically generated">
            <a:extLst>
              <a:ext uri="{FF2B5EF4-FFF2-40B4-BE49-F238E27FC236}">
                <a16:creationId xmlns:a16="http://schemas.microsoft.com/office/drawing/2014/main" id="{72DF6F09-7F35-4B0C-1613-A495FC4607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1" y="38372"/>
            <a:ext cx="692696" cy="692696"/>
          </a:xfrm>
          <a:prstGeom prst="rect">
            <a:avLst/>
          </a:prstGeom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7764AAC1-A94B-8886-AB76-E1F9096BC8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6093396"/>
              </p:ext>
            </p:extLst>
          </p:nvPr>
        </p:nvGraphicFramePr>
        <p:xfrm>
          <a:off x="1343472" y="1052736"/>
          <a:ext cx="9505056" cy="5118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093303B-7989-550A-CE03-533E8E0B6BEC}"/>
              </a:ext>
            </a:extLst>
          </p:cNvPr>
          <p:cNvSpPr txBox="1"/>
          <p:nvPr/>
        </p:nvSpPr>
        <p:spPr>
          <a:xfrm rot="10800000">
            <a:off x="604808" y="2306325"/>
            <a:ext cx="738664" cy="395685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GB" sz="3600" dirty="0">
                <a:solidFill>
                  <a:srgbClr val="3A6FA0"/>
                </a:solidFill>
              </a:rPr>
              <a:t>CON   PRO  TYPE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4A97DB-D260-5594-5D4E-0A7F5422B381}"/>
              </a:ext>
            </a:extLst>
          </p:cNvPr>
          <p:cNvSpPr txBox="1"/>
          <p:nvPr/>
        </p:nvSpPr>
        <p:spPr>
          <a:xfrm>
            <a:off x="5951984" y="6264014"/>
            <a:ext cx="61171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Citations: 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(Google Scholar, N.D.; Chui et al., 2023; PWC, 2023a;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Bengesi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2024;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Gallotta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2024; Peters &amp; Matz, 2024;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Raiaan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2024)</a:t>
            </a:r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437C5F-1B76-1DE2-4843-DFD577CDCAC4}"/>
              </a:ext>
            </a:extLst>
          </p:cNvPr>
          <p:cNvSpPr txBox="1"/>
          <p:nvPr/>
        </p:nvSpPr>
        <p:spPr>
          <a:xfrm>
            <a:off x="1317975" y="6356348"/>
            <a:ext cx="70747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TABLE 3 |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Literature Review: Pros and Cons</a:t>
            </a:r>
          </a:p>
        </p:txBody>
      </p:sp>
      <p:pic>
        <p:nvPicPr>
          <p:cNvPr id="44" name="Audio 43">
            <a:hlinkClick r:id="" action="ppaction://media"/>
            <a:extLst>
              <a:ext uri="{FF2B5EF4-FFF2-40B4-BE49-F238E27FC236}">
                <a16:creationId xmlns:a16="http://schemas.microsoft.com/office/drawing/2014/main" id="{0F1F8571-943A-086C-12D7-9439AEE002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l="-287500" t="-287500" r="-287500" b="-28750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361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343"/>
    </mc:Choice>
    <mc:Fallback xmlns="">
      <p:transition spd="slow" advTm="83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077A4F9-4AFB-B783-79B2-9B0D6DD91274}"/>
              </a:ext>
            </a:extLst>
          </p:cNvPr>
          <p:cNvSpPr/>
          <p:nvPr/>
        </p:nvSpPr>
        <p:spPr>
          <a:xfrm>
            <a:off x="-6785" y="-6501"/>
            <a:ext cx="12192000" cy="76944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000" dirty="0">
              <a:solidFill>
                <a:schemeClr val="bg1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107994D-165E-4D6D-5090-07D2AA36C1B0}"/>
              </a:ext>
            </a:extLst>
          </p:cNvPr>
          <p:cNvSpPr txBox="1"/>
          <p:nvPr/>
        </p:nvSpPr>
        <p:spPr>
          <a:xfrm>
            <a:off x="751437" y="0"/>
            <a:ext cx="114706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AND METHODOLOGY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AE0FA8-0133-BE17-D210-20BCA5269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53427" y="6356350"/>
            <a:ext cx="4114800" cy="365125"/>
          </a:xfrm>
        </p:spPr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12693772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EBA2EF2-5873-91EC-1A96-5F7CF6F64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168" y="-459701"/>
            <a:ext cx="65311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erson's head with music and media icons&#10;&#10;Description automatically generated">
            <a:extLst>
              <a:ext uri="{FF2B5EF4-FFF2-40B4-BE49-F238E27FC236}">
                <a16:creationId xmlns:a16="http://schemas.microsoft.com/office/drawing/2014/main" id="{E14178B0-BCBA-987B-4B46-468ECEA9A0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" y="6501"/>
            <a:ext cx="756439" cy="756439"/>
          </a:xfrm>
          <a:prstGeom prst="rect">
            <a:avLst/>
          </a:prstGeom>
        </p:spPr>
      </p:pic>
      <p:pic>
        <p:nvPicPr>
          <p:cNvPr id="6" name="Picture 5" descr="A person's head with various objects in the shape of her head&#10;&#10;Description automatically generated">
            <a:extLst>
              <a:ext uri="{FF2B5EF4-FFF2-40B4-BE49-F238E27FC236}">
                <a16:creationId xmlns:a16="http://schemas.microsoft.com/office/drawing/2014/main" id="{BFE6A8AD-2F61-E1BC-A5C7-DFDD17CAD8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1" y="38372"/>
            <a:ext cx="692696" cy="692696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3878C7E-61A0-98AA-0FA1-87DC3B65D4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5364008"/>
              </p:ext>
            </p:extLst>
          </p:nvPr>
        </p:nvGraphicFramePr>
        <p:xfrm>
          <a:off x="318451" y="1052736"/>
          <a:ext cx="1155509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B7A76BD-3E76-8024-BAB5-8EA84D580C9C}"/>
              </a:ext>
            </a:extLst>
          </p:cNvPr>
          <p:cNvSpPr txBox="1"/>
          <p:nvPr/>
        </p:nvSpPr>
        <p:spPr>
          <a:xfrm>
            <a:off x="318451" y="6180941"/>
            <a:ext cx="33340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TABLE 4 |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Design and Methodology</a:t>
            </a:r>
          </a:p>
        </p:txBody>
      </p:sp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64F3C40D-E89E-EF1C-9094-D4937A7457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l="-287500" t="-287500" r="-287500" b="-28750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6825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242"/>
    </mc:Choice>
    <mc:Fallback xmlns="">
      <p:transition spd="slow" advTm="98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077A4F9-4AFB-B783-79B2-9B0D6DD91274}"/>
              </a:ext>
            </a:extLst>
          </p:cNvPr>
          <p:cNvSpPr/>
          <p:nvPr/>
        </p:nvSpPr>
        <p:spPr>
          <a:xfrm>
            <a:off x="-6785" y="-6501"/>
            <a:ext cx="12192000" cy="76944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000" dirty="0">
              <a:solidFill>
                <a:schemeClr val="bg1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107994D-165E-4D6D-5090-07D2AA36C1B0}"/>
              </a:ext>
            </a:extLst>
          </p:cNvPr>
          <p:cNvSpPr txBox="1"/>
          <p:nvPr/>
        </p:nvSpPr>
        <p:spPr>
          <a:xfrm>
            <a:off x="751437" y="0"/>
            <a:ext cx="114706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AND METHODOLOGY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AE0FA8-0133-BE17-D210-20BCA5269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53427" y="6356350"/>
            <a:ext cx="4114800" cy="365125"/>
          </a:xfrm>
        </p:spPr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12693772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EBA2EF2-5873-91EC-1A96-5F7CF6F64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168" y="-459701"/>
            <a:ext cx="65311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erson's head with music and media icons&#10;&#10;Description automatically generated">
            <a:extLst>
              <a:ext uri="{FF2B5EF4-FFF2-40B4-BE49-F238E27FC236}">
                <a16:creationId xmlns:a16="http://schemas.microsoft.com/office/drawing/2014/main" id="{E14178B0-BCBA-987B-4B46-468ECEA9A0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" y="6501"/>
            <a:ext cx="756439" cy="756439"/>
          </a:xfrm>
          <a:prstGeom prst="rect">
            <a:avLst/>
          </a:prstGeom>
        </p:spPr>
      </p:pic>
      <p:pic>
        <p:nvPicPr>
          <p:cNvPr id="6" name="Picture 5" descr="A person's head with various objects in the shape of her head&#10;&#10;Description automatically generated">
            <a:extLst>
              <a:ext uri="{FF2B5EF4-FFF2-40B4-BE49-F238E27FC236}">
                <a16:creationId xmlns:a16="http://schemas.microsoft.com/office/drawing/2014/main" id="{BFE6A8AD-2F61-E1BC-A5C7-DFDD17CAD8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1" y="38372"/>
            <a:ext cx="692696" cy="692696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3878C7E-61A0-98AA-0FA1-87DC3B65D4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8155769"/>
              </p:ext>
            </p:extLst>
          </p:nvPr>
        </p:nvGraphicFramePr>
        <p:xfrm>
          <a:off x="6139192" y="1268760"/>
          <a:ext cx="1296144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7DCCF5B2-435E-31D5-1117-D347271F4C96}"/>
              </a:ext>
            </a:extLst>
          </p:cNvPr>
          <p:cNvGrpSpPr/>
          <p:nvPr/>
        </p:nvGrpSpPr>
        <p:grpSpPr>
          <a:xfrm>
            <a:off x="-312712" y="334075"/>
            <a:ext cx="6516970" cy="6554889"/>
            <a:chOff x="-96688" y="166586"/>
            <a:chExt cx="6840760" cy="6840760"/>
          </a:xfrm>
        </p:grpSpPr>
        <p:pic>
          <p:nvPicPr>
            <p:cNvPr id="10" name="Graphic 9" descr="Puzzle pieces outline">
              <a:extLst>
                <a:ext uri="{FF2B5EF4-FFF2-40B4-BE49-F238E27FC236}">
                  <a16:creationId xmlns:a16="http://schemas.microsoft.com/office/drawing/2014/main" id="{FF8D3243-0AB8-8E81-386D-673412330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-96688" y="166586"/>
              <a:ext cx="6840760" cy="684076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7CC1546-B986-39B1-21F9-D0CE929193F6}"/>
                </a:ext>
              </a:extLst>
            </p:cNvPr>
            <p:cNvSpPr txBox="1"/>
            <p:nvPr/>
          </p:nvSpPr>
          <p:spPr>
            <a:xfrm>
              <a:off x="911424" y="2798975"/>
              <a:ext cx="1045260" cy="610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>
                  <a:solidFill>
                    <a:srgbClr val="3A6FA0"/>
                  </a:solidFill>
                </a:rPr>
                <a:t>Industry</a:t>
              </a:r>
            </a:p>
            <a:p>
              <a:r>
                <a:rPr lang="en-GB" sz="1600" b="1" dirty="0">
                  <a:solidFill>
                    <a:srgbClr val="3A6FA0"/>
                  </a:solidFill>
                </a:rPr>
                <a:t>(private</a:t>
              </a:r>
              <a:r>
                <a:rPr lang="en-GB" sz="1600" dirty="0">
                  <a:solidFill>
                    <a:srgbClr val="3A6FA0"/>
                  </a:solidFill>
                </a:rPr>
                <a:t>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EFB15A0-6594-F50E-5E54-EDC031734716}"/>
                </a:ext>
              </a:extLst>
            </p:cNvPr>
            <p:cNvSpPr txBox="1"/>
            <p:nvPr/>
          </p:nvSpPr>
          <p:spPr>
            <a:xfrm>
              <a:off x="1195555" y="5013176"/>
              <a:ext cx="1043578" cy="610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>
                  <a:solidFill>
                    <a:srgbClr val="3A6FA0"/>
                  </a:solidFill>
                </a:rPr>
                <a:t>Industry</a:t>
              </a:r>
            </a:p>
            <a:p>
              <a:r>
                <a:rPr lang="en-GB" sz="1600" b="1" dirty="0">
                  <a:solidFill>
                    <a:srgbClr val="3A6FA0"/>
                  </a:solidFill>
                </a:rPr>
                <a:t>(public</a:t>
              </a:r>
              <a:r>
                <a:rPr lang="en-GB" sz="1600" dirty="0">
                  <a:solidFill>
                    <a:srgbClr val="3A6FA0"/>
                  </a:solidFill>
                </a:rPr>
                <a:t>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2A85CC1-588A-BA84-104A-4E0BF06EB1A7}"/>
                </a:ext>
              </a:extLst>
            </p:cNvPr>
            <p:cNvSpPr txBox="1"/>
            <p:nvPr/>
          </p:nvSpPr>
          <p:spPr>
            <a:xfrm>
              <a:off x="3575719" y="4828510"/>
              <a:ext cx="1210160" cy="353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>
                  <a:solidFill>
                    <a:srgbClr val="3A6FA0"/>
                  </a:solidFill>
                </a:rPr>
                <a:t>Academic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2A44349-BED9-21F6-F279-EEB6747858AF}"/>
              </a:ext>
            </a:extLst>
          </p:cNvPr>
          <p:cNvSpPr txBox="1"/>
          <p:nvPr/>
        </p:nvSpPr>
        <p:spPr>
          <a:xfrm>
            <a:off x="405089" y="6165304"/>
            <a:ext cx="29523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FIGURE 9 |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Data Sources</a:t>
            </a: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512DF2CA-3745-8BD6-CB41-AA5E038BEC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1771165"/>
              </p:ext>
            </p:extLst>
          </p:nvPr>
        </p:nvGraphicFramePr>
        <p:xfrm>
          <a:off x="8215586" y="1554262"/>
          <a:ext cx="3569046" cy="4188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2AF0802-BA56-BAFB-0368-81BD0696BDE1}"/>
              </a:ext>
            </a:extLst>
          </p:cNvPr>
          <p:cNvSpPr txBox="1"/>
          <p:nvPr/>
        </p:nvSpPr>
        <p:spPr>
          <a:xfrm>
            <a:off x="5959172" y="5816297"/>
            <a:ext cx="29523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TABLE 5 |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Data Collection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C1A3CF-ED10-EB6A-E6DD-D8BB7D75B2CF}"/>
              </a:ext>
            </a:extLst>
          </p:cNvPr>
          <p:cNvSpPr txBox="1"/>
          <p:nvPr/>
        </p:nvSpPr>
        <p:spPr>
          <a:xfrm>
            <a:off x="8806013" y="5827269"/>
            <a:ext cx="29523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FIGURE 10 |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Data Funnel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A5F69B-270A-64BA-26D0-874F8AF101B4}"/>
              </a:ext>
            </a:extLst>
          </p:cNvPr>
          <p:cNvSpPr txBox="1"/>
          <p:nvPr/>
        </p:nvSpPr>
        <p:spPr>
          <a:xfrm>
            <a:off x="8112224" y="1196752"/>
            <a:ext cx="34147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3D77B1"/>
                </a:solidFill>
              </a:rPr>
              <a:t>Large language model(s), media, entertainment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959228-5ACA-4F75-C9DB-42730A7B457C}"/>
              </a:ext>
            </a:extLst>
          </p:cNvPr>
          <p:cNvSpPr txBox="1"/>
          <p:nvPr/>
        </p:nvSpPr>
        <p:spPr>
          <a:xfrm>
            <a:off x="7664236" y="6442303"/>
            <a:ext cx="44187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Citations: 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(Google Scholar, N.D.; Dawson, 2015)</a:t>
            </a:r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0" name="Audio 59">
            <a:hlinkClick r:id="" action="ppaction://media"/>
            <a:extLst>
              <a:ext uri="{FF2B5EF4-FFF2-40B4-BE49-F238E27FC236}">
                <a16:creationId xmlns:a16="http://schemas.microsoft.com/office/drawing/2014/main" id="{62BAB515-0836-5152-9237-0E554482EB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rcRect l="-287500" t="-287500" r="-287500" b="-28750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6935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15"/>
    </mc:Choice>
    <mc:Fallback xmlns="">
      <p:transition spd="slow" advTm="56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077A4F9-4AFB-B783-79B2-9B0D6DD91274}"/>
              </a:ext>
            </a:extLst>
          </p:cNvPr>
          <p:cNvSpPr/>
          <p:nvPr/>
        </p:nvSpPr>
        <p:spPr>
          <a:xfrm>
            <a:off x="-6785" y="-6501"/>
            <a:ext cx="12192000" cy="76944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0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107994D-165E-4D6D-5090-07D2AA36C1B0}"/>
              </a:ext>
            </a:extLst>
          </p:cNvPr>
          <p:cNvSpPr txBox="1"/>
          <p:nvPr/>
        </p:nvSpPr>
        <p:spPr>
          <a:xfrm>
            <a:off x="751437" y="0"/>
            <a:ext cx="9721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ETHICS AND RISK ASSESSMENT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AE0FA8-0133-BE17-D210-20BCA5269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53427" y="6356350"/>
            <a:ext cx="4114800" cy="365125"/>
          </a:xfrm>
        </p:spPr>
        <p:txBody>
          <a:bodyPr/>
          <a:lstStyle/>
          <a:p>
            <a:r>
              <a:rPr lang="en-GB"/>
              <a:t>12693772</a:t>
            </a:r>
            <a:endParaRPr lang="en-GB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EBA2EF2-5873-91EC-1A96-5F7CF6F64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168" y="-431206"/>
            <a:ext cx="6531113" cy="312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4" name="Picture 3" descr="A person's head with music and media icons&#10;&#10;Description automatically generated">
            <a:extLst>
              <a:ext uri="{FF2B5EF4-FFF2-40B4-BE49-F238E27FC236}">
                <a16:creationId xmlns:a16="http://schemas.microsoft.com/office/drawing/2014/main" id="{E14178B0-BCBA-987B-4B46-468ECEA9A0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" y="6501"/>
            <a:ext cx="756439" cy="756439"/>
          </a:xfrm>
          <a:prstGeom prst="rect">
            <a:avLst/>
          </a:prstGeom>
        </p:spPr>
      </p:pic>
      <p:pic>
        <p:nvPicPr>
          <p:cNvPr id="6" name="Picture 5" descr="A person's head with various objects in the shape of her head&#10;&#10;Description automatically generated">
            <a:extLst>
              <a:ext uri="{FF2B5EF4-FFF2-40B4-BE49-F238E27FC236}">
                <a16:creationId xmlns:a16="http://schemas.microsoft.com/office/drawing/2014/main" id="{E3B1DD3F-BA42-A14D-837D-0CE40F9024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1" y="38372"/>
            <a:ext cx="692696" cy="692696"/>
          </a:xfrm>
          <a:prstGeom prst="rect">
            <a:avLst/>
          </a:prstGeom>
        </p:spPr>
      </p:pic>
      <p:pic>
        <p:nvPicPr>
          <p:cNvPr id="8" name="Graphic 7" descr="Weights Uneven with solid fill">
            <a:extLst>
              <a:ext uri="{FF2B5EF4-FFF2-40B4-BE49-F238E27FC236}">
                <a16:creationId xmlns:a16="http://schemas.microsoft.com/office/drawing/2014/main" id="{A580CE39-B6B9-8FAB-B9A7-9E303430E0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3352" y="980728"/>
            <a:ext cx="914400" cy="914400"/>
          </a:xfrm>
          <a:prstGeom prst="rect">
            <a:avLst/>
          </a:prstGeom>
        </p:spPr>
      </p:pic>
      <p:pic>
        <p:nvPicPr>
          <p:cNvPr id="12" name="Graphic 11" descr="Warning outline">
            <a:extLst>
              <a:ext uri="{FF2B5EF4-FFF2-40B4-BE49-F238E27FC236}">
                <a16:creationId xmlns:a16="http://schemas.microsoft.com/office/drawing/2014/main" id="{1531FB83-50B0-DD26-9698-6C03832AFD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1344" y="3140968"/>
            <a:ext cx="914400" cy="914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31C30AD-7478-80D4-6CB8-B4D4BA364163}"/>
              </a:ext>
            </a:extLst>
          </p:cNvPr>
          <p:cNvSpPr txBox="1"/>
          <p:nvPr/>
        </p:nvSpPr>
        <p:spPr>
          <a:xfrm>
            <a:off x="1221178" y="1114762"/>
            <a:ext cx="76111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3C86BE"/>
                </a:solidFill>
              </a:rPr>
              <a:t>ETHICS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A048AC-306F-EC89-53B0-B1766D6C4F19}"/>
              </a:ext>
            </a:extLst>
          </p:cNvPr>
          <p:cNvSpPr txBox="1"/>
          <p:nvPr/>
        </p:nvSpPr>
        <p:spPr>
          <a:xfrm>
            <a:off x="1199456" y="3275002"/>
            <a:ext cx="52565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3C86BE"/>
                </a:solidFill>
              </a:rPr>
              <a:t>RISKS</a:t>
            </a: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8CF39057-0804-DCDE-772B-BD84A0FA25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1475113"/>
              </p:ext>
            </p:extLst>
          </p:nvPr>
        </p:nvGraphicFramePr>
        <p:xfrm>
          <a:off x="1343472" y="1772816"/>
          <a:ext cx="10009111" cy="1469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E8B76076-661A-088C-EFE6-E992E5FFFB25}"/>
              </a:ext>
            </a:extLst>
          </p:cNvPr>
          <p:cNvSpPr txBox="1"/>
          <p:nvPr/>
        </p:nvSpPr>
        <p:spPr>
          <a:xfrm>
            <a:off x="7947313" y="6415801"/>
            <a:ext cx="39813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Citations: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(BCS, N.D.; Dawson, 2015, Saunders et al., 2019)</a:t>
            </a:r>
            <a:r>
              <a:rPr lang="en-GB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60E147E0-18E4-9CB6-FDDF-DE4D8E8830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9183709"/>
              </p:ext>
            </p:extLst>
          </p:nvPr>
        </p:nvGraphicFramePr>
        <p:xfrm>
          <a:off x="1250568" y="4080624"/>
          <a:ext cx="1749088" cy="21159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graphicFrame>
        <p:nvGraphicFramePr>
          <p:cNvPr id="50" name="Diagram 49">
            <a:extLst>
              <a:ext uri="{FF2B5EF4-FFF2-40B4-BE49-F238E27FC236}">
                <a16:creationId xmlns:a16="http://schemas.microsoft.com/office/drawing/2014/main" id="{46BC73D7-AA3C-3778-F519-7B3001FF8E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8673006"/>
              </p:ext>
            </p:extLst>
          </p:nvPr>
        </p:nvGraphicFramePr>
        <p:xfrm>
          <a:off x="3341562" y="4080623"/>
          <a:ext cx="1749088" cy="21159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  <p:graphicFrame>
        <p:nvGraphicFramePr>
          <p:cNvPr id="52" name="Diagram 51">
            <a:extLst>
              <a:ext uri="{FF2B5EF4-FFF2-40B4-BE49-F238E27FC236}">
                <a16:creationId xmlns:a16="http://schemas.microsoft.com/office/drawing/2014/main" id="{AEA7AA82-679B-7117-0FE7-C129CDD979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4993796"/>
              </p:ext>
            </p:extLst>
          </p:nvPr>
        </p:nvGraphicFramePr>
        <p:xfrm>
          <a:off x="5424270" y="4088072"/>
          <a:ext cx="1749088" cy="21159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6" r:lo="rId27" r:qs="rId28" r:cs="rId29"/>
          </a:graphicData>
        </a:graphic>
      </p:graphicFrame>
      <p:graphicFrame>
        <p:nvGraphicFramePr>
          <p:cNvPr id="53" name="Diagram 52">
            <a:extLst>
              <a:ext uri="{FF2B5EF4-FFF2-40B4-BE49-F238E27FC236}">
                <a16:creationId xmlns:a16="http://schemas.microsoft.com/office/drawing/2014/main" id="{C2E92341-EFBE-83A6-A616-4DE044D6AB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062750"/>
              </p:ext>
            </p:extLst>
          </p:nvPr>
        </p:nvGraphicFramePr>
        <p:xfrm>
          <a:off x="7515264" y="4088072"/>
          <a:ext cx="1749088" cy="21159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1" r:lo="rId32" r:qs="rId33" r:cs="rId34"/>
          </a:graphicData>
        </a:graphic>
      </p:graphicFrame>
      <p:graphicFrame>
        <p:nvGraphicFramePr>
          <p:cNvPr id="54" name="Diagram 53">
            <a:extLst>
              <a:ext uri="{FF2B5EF4-FFF2-40B4-BE49-F238E27FC236}">
                <a16:creationId xmlns:a16="http://schemas.microsoft.com/office/drawing/2014/main" id="{D49237DE-50BA-E7C4-7EC4-1BB1A67918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6285305"/>
              </p:ext>
            </p:extLst>
          </p:nvPr>
        </p:nvGraphicFramePr>
        <p:xfrm>
          <a:off x="9597973" y="4080623"/>
          <a:ext cx="1749088" cy="21159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6" r:lo="rId37" r:qs="rId38" r:cs="rId39"/>
          </a:graphicData>
        </a:graphic>
      </p:graphicFrame>
      <p:pic>
        <p:nvPicPr>
          <p:cNvPr id="89" name="Audio 88">
            <a:hlinkClick r:id="" action="ppaction://media"/>
            <a:extLst>
              <a:ext uri="{FF2B5EF4-FFF2-40B4-BE49-F238E27FC236}">
                <a16:creationId xmlns:a16="http://schemas.microsoft.com/office/drawing/2014/main" id="{B6B58956-35E5-6533-CA1B-F4BF7A9559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1"/>
          <a:srcRect l="-287500" t="-287500" r="-287500" b="-28750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3844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312"/>
    </mc:Choice>
    <mc:Fallback xmlns="">
      <p:transition spd="slow" advTm="69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077A4F9-4AFB-B783-79B2-9B0D6DD91274}"/>
              </a:ext>
            </a:extLst>
          </p:cNvPr>
          <p:cNvSpPr/>
          <p:nvPr/>
        </p:nvSpPr>
        <p:spPr>
          <a:xfrm>
            <a:off x="-6785" y="-6501"/>
            <a:ext cx="12192000" cy="76944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0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107994D-165E-4D6D-5090-07D2AA36C1B0}"/>
              </a:ext>
            </a:extLst>
          </p:cNvPr>
          <p:cNvSpPr txBox="1"/>
          <p:nvPr/>
        </p:nvSpPr>
        <p:spPr>
          <a:xfrm>
            <a:off x="751437" y="0"/>
            <a:ext cx="9721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AE0FA8-0133-BE17-D210-20BCA5269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53427" y="6356350"/>
            <a:ext cx="4114800" cy="365125"/>
          </a:xfrm>
        </p:spPr>
        <p:txBody>
          <a:bodyPr/>
          <a:lstStyle/>
          <a:p>
            <a:r>
              <a:rPr lang="en-GB"/>
              <a:t>12693772</a:t>
            </a:r>
            <a:endParaRPr lang="en-GB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EBA2EF2-5873-91EC-1A96-5F7CF6F64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168" y="-431206"/>
            <a:ext cx="6531113" cy="312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4" name="Picture 3" descr="A person's head with music and media icons&#10;&#10;Description automatically generated">
            <a:extLst>
              <a:ext uri="{FF2B5EF4-FFF2-40B4-BE49-F238E27FC236}">
                <a16:creationId xmlns:a16="http://schemas.microsoft.com/office/drawing/2014/main" id="{E14178B0-BCBA-987B-4B46-468ECEA9A0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" y="6501"/>
            <a:ext cx="756439" cy="756439"/>
          </a:xfrm>
          <a:prstGeom prst="rect">
            <a:avLst/>
          </a:prstGeom>
        </p:spPr>
      </p:pic>
      <p:pic>
        <p:nvPicPr>
          <p:cNvPr id="6" name="Picture 5" descr="A person's head with various objects in the shape of her head&#10;&#10;Description automatically generated">
            <a:extLst>
              <a:ext uri="{FF2B5EF4-FFF2-40B4-BE49-F238E27FC236}">
                <a16:creationId xmlns:a16="http://schemas.microsoft.com/office/drawing/2014/main" id="{0A12AA48-A530-4D21-FF33-304815D101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1" y="38372"/>
            <a:ext cx="692696" cy="6926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84CEB1-BF08-BA2F-AF31-89C376C39BB6}"/>
              </a:ext>
            </a:extLst>
          </p:cNvPr>
          <p:cNvSpPr txBox="1"/>
          <p:nvPr/>
        </p:nvSpPr>
        <p:spPr>
          <a:xfrm>
            <a:off x="6960096" y="6453336"/>
            <a:ext cx="496855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Citations: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(University of Essex Online, 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N.Db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Dawson, 2015; Saunders et al., 2019)</a:t>
            </a:r>
            <a:r>
              <a:rPr lang="en-GB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AC3F492-3A5D-CD05-05FB-06F9FF90A0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680" y="1196752"/>
            <a:ext cx="11856640" cy="4968552"/>
          </a:xfrm>
          <a:prstGeom prst="rect">
            <a:avLst/>
          </a:prstGeom>
        </p:spPr>
      </p:pic>
      <p:pic>
        <p:nvPicPr>
          <p:cNvPr id="50" name="Audio 49">
            <a:hlinkClick r:id="" action="ppaction://media"/>
            <a:extLst>
              <a:ext uri="{FF2B5EF4-FFF2-40B4-BE49-F238E27FC236}">
                <a16:creationId xmlns:a16="http://schemas.microsoft.com/office/drawing/2014/main" id="{778034AA-450C-F86A-126C-C6BB8227C5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87500" t="-287500" r="-287500" b="-28750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8D295ABF-3FC4-E1A2-7BBD-EE56C1EAE3EA}"/>
              </a:ext>
            </a:extLst>
          </p:cNvPr>
          <p:cNvSpPr txBox="1"/>
          <p:nvPr/>
        </p:nvSpPr>
        <p:spPr>
          <a:xfrm>
            <a:off x="135566" y="6165304"/>
            <a:ext cx="29523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FIGURE 11 |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Gantt chart</a:t>
            </a:r>
          </a:p>
        </p:txBody>
      </p:sp>
    </p:spTree>
    <p:extLst>
      <p:ext uri="{BB962C8B-B14F-4D97-AF65-F5344CB8AC3E}">
        <p14:creationId xmlns:p14="http://schemas.microsoft.com/office/powerpoint/2010/main" val="403972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09"/>
    </mc:Choice>
    <mc:Fallback xmlns="">
      <p:transition spd="slow" advTm="37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077A4F9-4AFB-B783-79B2-9B0D6DD91274}"/>
              </a:ext>
            </a:extLst>
          </p:cNvPr>
          <p:cNvSpPr/>
          <p:nvPr/>
        </p:nvSpPr>
        <p:spPr>
          <a:xfrm>
            <a:off x="-6785" y="-6501"/>
            <a:ext cx="12192000" cy="76944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0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107994D-165E-4D6D-5090-07D2AA36C1B0}"/>
              </a:ext>
            </a:extLst>
          </p:cNvPr>
          <p:cNvSpPr txBox="1"/>
          <p:nvPr/>
        </p:nvSpPr>
        <p:spPr>
          <a:xfrm>
            <a:off x="751437" y="0"/>
            <a:ext cx="9721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ARTEFACTS AND CONCLUSION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AE0FA8-0133-BE17-D210-20BCA5269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93368" y="6393883"/>
            <a:ext cx="4114800" cy="365125"/>
          </a:xfrm>
        </p:spPr>
        <p:txBody>
          <a:bodyPr/>
          <a:lstStyle/>
          <a:p>
            <a:r>
              <a:rPr lang="en-GB"/>
              <a:t>12693772</a:t>
            </a:r>
            <a:endParaRPr lang="en-GB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EBA2EF2-5873-91EC-1A96-5F7CF6F64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168" y="-431206"/>
            <a:ext cx="6531113" cy="312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4" name="Picture 3" descr="A person's head with music and media icons&#10;&#10;Description automatically generated">
            <a:extLst>
              <a:ext uri="{FF2B5EF4-FFF2-40B4-BE49-F238E27FC236}">
                <a16:creationId xmlns:a16="http://schemas.microsoft.com/office/drawing/2014/main" id="{E14178B0-BCBA-987B-4B46-468ECEA9A0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" y="6501"/>
            <a:ext cx="756439" cy="756439"/>
          </a:xfrm>
          <a:prstGeom prst="rect">
            <a:avLst/>
          </a:prstGeom>
        </p:spPr>
      </p:pic>
      <p:pic>
        <p:nvPicPr>
          <p:cNvPr id="6" name="Picture 5" descr="A person's head with various objects in the shape of her head&#10;&#10;Description automatically generated">
            <a:extLst>
              <a:ext uri="{FF2B5EF4-FFF2-40B4-BE49-F238E27FC236}">
                <a16:creationId xmlns:a16="http://schemas.microsoft.com/office/drawing/2014/main" id="{F2F85BBA-BC53-C48C-4D4E-441A78E33C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1" y="38372"/>
            <a:ext cx="692696" cy="6926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11533B-2370-FB6D-720E-16D08683C48D}"/>
              </a:ext>
            </a:extLst>
          </p:cNvPr>
          <p:cNvSpPr txBox="1"/>
          <p:nvPr/>
        </p:nvSpPr>
        <p:spPr>
          <a:xfrm>
            <a:off x="1125023" y="972248"/>
            <a:ext cx="9093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3D77B1"/>
                </a:solidFill>
              </a:rPr>
              <a:t>RESEARCH REPORT &amp; PRESENTATION </a:t>
            </a:r>
          </a:p>
        </p:txBody>
      </p:sp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A90AE93D-E3D5-02B3-3D76-2F016F4A10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829041"/>
              </p:ext>
            </p:extLst>
          </p:nvPr>
        </p:nvGraphicFramePr>
        <p:xfrm>
          <a:off x="1279635" y="1618579"/>
          <a:ext cx="3160181" cy="45874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3" name="Graphic 22" descr="Document with solid fill">
            <a:extLst>
              <a:ext uri="{FF2B5EF4-FFF2-40B4-BE49-F238E27FC236}">
                <a16:creationId xmlns:a16="http://schemas.microsoft.com/office/drawing/2014/main" id="{284C42BC-AE26-8666-0A2E-8D81130B5F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61254" y="844698"/>
            <a:ext cx="914400" cy="914400"/>
          </a:xfrm>
          <a:prstGeom prst="rect">
            <a:avLst/>
          </a:prstGeom>
        </p:spPr>
      </p:pic>
      <p:pic>
        <p:nvPicPr>
          <p:cNvPr id="25" name="Graphic 24" descr="Presentation with bar chart with solid fill">
            <a:extLst>
              <a:ext uri="{FF2B5EF4-FFF2-40B4-BE49-F238E27FC236}">
                <a16:creationId xmlns:a16="http://schemas.microsoft.com/office/drawing/2014/main" id="{2A642E59-2591-0117-241C-BC85B83F24B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76061" y="775942"/>
            <a:ext cx="914400" cy="914400"/>
          </a:xfrm>
          <a:prstGeom prst="rect">
            <a:avLst/>
          </a:prstGeom>
        </p:spPr>
      </p:pic>
      <p:graphicFrame>
        <p:nvGraphicFramePr>
          <p:cNvPr id="51" name="Diagram 50">
            <a:extLst>
              <a:ext uri="{FF2B5EF4-FFF2-40B4-BE49-F238E27FC236}">
                <a16:creationId xmlns:a16="http://schemas.microsoft.com/office/drawing/2014/main" id="{29D94C13-94E6-8197-9BD4-BCBDAE8607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6841287"/>
              </p:ext>
            </p:extLst>
          </p:nvPr>
        </p:nvGraphicFramePr>
        <p:xfrm>
          <a:off x="4625765" y="1618578"/>
          <a:ext cx="6078747" cy="45874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52" name="TextBox 51">
            <a:extLst>
              <a:ext uri="{FF2B5EF4-FFF2-40B4-BE49-F238E27FC236}">
                <a16:creationId xmlns:a16="http://schemas.microsoft.com/office/drawing/2014/main" id="{EC07FA80-B42B-2BB0-0544-F44D3D32AB28}"/>
              </a:ext>
            </a:extLst>
          </p:cNvPr>
          <p:cNvSpPr txBox="1"/>
          <p:nvPr/>
        </p:nvSpPr>
        <p:spPr>
          <a:xfrm>
            <a:off x="7154416" y="6453336"/>
            <a:ext cx="477423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Citations: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(University of Essex Online, 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N.D.a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Dawson, 2015; PWC, 2023b)</a:t>
            </a:r>
            <a:r>
              <a:rPr lang="en-GB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4" name="Audio 43">
            <a:hlinkClick r:id="" action="ppaction://media"/>
            <a:extLst>
              <a:ext uri="{FF2B5EF4-FFF2-40B4-BE49-F238E27FC236}">
                <a16:creationId xmlns:a16="http://schemas.microsoft.com/office/drawing/2014/main" id="{768ED915-1964-318E-7A85-2E946DE443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rcRect l="-287500" t="-287500" r="-287500" b="-28750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C099FB14-39D6-9369-14C4-DFCA75559B5D}"/>
              </a:ext>
            </a:extLst>
          </p:cNvPr>
          <p:cNvSpPr txBox="1"/>
          <p:nvPr/>
        </p:nvSpPr>
        <p:spPr>
          <a:xfrm>
            <a:off x="1257793" y="6297588"/>
            <a:ext cx="37797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TABLE 6 |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Report and presentation sections</a:t>
            </a:r>
          </a:p>
        </p:txBody>
      </p:sp>
    </p:spTree>
    <p:extLst>
      <p:ext uri="{BB962C8B-B14F-4D97-AF65-F5344CB8AC3E}">
        <p14:creationId xmlns:p14="http://schemas.microsoft.com/office/powerpoint/2010/main" val="123859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427"/>
    </mc:Choice>
    <mc:Fallback xmlns="">
      <p:transition spd="slow" advTm="76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077A4F9-4AFB-B783-79B2-9B0D6DD91274}"/>
              </a:ext>
            </a:extLst>
          </p:cNvPr>
          <p:cNvSpPr/>
          <p:nvPr/>
        </p:nvSpPr>
        <p:spPr>
          <a:xfrm>
            <a:off x="-6785" y="-6501"/>
            <a:ext cx="12192000" cy="76944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0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107994D-165E-4D6D-5090-07D2AA36C1B0}"/>
              </a:ext>
            </a:extLst>
          </p:cNvPr>
          <p:cNvSpPr txBox="1"/>
          <p:nvPr/>
        </p:nvSpPr>
        <p:spPr>
          <a:xfrm>
            <a:off x="751437" y="0"/>
            <a:ext cx="9721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AE0FA8-0133-BE17-D210-20BCA5269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53427" y="6356350"/>
            <a:ext cx="4114800" cy="365125"/>
          </a:xfrm>
        </p:spPr>
        <p:txBody>
          <a:bodyPr/>
          <a:lstStyle/>
          <a:p>
            <a:r>
              <a:rPr lang="en-GB"/>
              <a:t>12693772</a:t>
            </a:r>
            <a:endParaRPr lang="en-GB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EBA2EF2-5873-91EC-1A96-5F7CF6F64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168" y="-431206"/>
            <a:ext cx="6531113" cy="312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4" name="Picture 3" descr="A person's head with music and media icons&#10;&#10;Description automatically generated">
            <a:extLst>
              <a:ext uri="{FF2B5EF4-FFF2-40B4-BE49-F238E27FC236}">
                <a16:creationId xmlns:a16="http://schemas.microsoft.com/office/drawing/2014/main" id="{E14178B0-BCBA-987B-4B46-468ECEA9A0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" y="6501"/>
            <a:ext cx="756439" cy="756439"/>
          </a:xfrm>
          <a:prstGeom prst="rect">
            <a:avLst/>
          </a:prstGeom>
        </p:spPr>
      </p:pic>
      <p:pic>
        <p:nvPicPr>
          <p:cNvPr id="6" name="Picture 5" descr="A person's head with various objects in the shape of her head&#10;&#10;Description automatically generated">
            <a:extLst>
              <a:ext uri="{FF2B5EF4-FFF2-40B4-BE49-F238E27FC236}">
                <a16:creationId xmlns:a16="http://schemas.microsoft.com/office/drawing/2014/main" id="{6420C92C-35BF-8633-5740-763E99301D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1" y="38372"/>
            <a:ext cx="692696" cy="6926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AE4BEE-EECB-7CA9-10E7-0205A6F78002}"/>
              </a:ext>
            </a:extLst>
          </p:cNvPr>
          <p:cNvSpPr txBox="1"/>
          <p:nvPr/>
        </p:nvSpPr>
        <p:spPr>
          <a:xfrm>
            <a:off x="191344" y="893033"/>
            <a:ext cx="11832824" cy="5759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spcAft>
                <a:spcPts val="1200"/>
              </a:spcAft>
            </a:pPr>
            <a:r>
              <a:rPr lang="en-GB" sz="12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Bengesi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S., El-Sayed, H., Sarker, M., </a:t>
            </a:r>
            <a:r>
              <a:rPr lang="en-GB" sz="12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Houkpati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Y., Irungu, J., &amp; </a:t>
            </a:r>
            <a:r>
              <a:rPr lang="en-GB" sz="12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Oladunni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T. (2024) Advancements in Generative AI: A Comprehensive Review of GANs, GPT, Autoencoders, Diffusion Model, and Transformers, </a:t>
            </a:r>
            <a:r>
              <a:rPr lang="en-GB" sz="1200" i="1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IEEE Access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12: 69812–69837. DOI: https://doi.org/10.1109/ACCESS.2024.3397775.</a:t>
            </a:r>
            <a:endParaRPr lang="en-GB" sz="1200" kern="100" dirty="0">
              <a:effectLst/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Aft>
                <a:spcPts val="1200"/>
              </a:spcAft>
            </a:pP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British Computing Society (N.D.) </a:t>
            </a:r>
            <a:r>
              <a:rPr lang="en-GB" sz="1200" i="1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BCS Code of Conduct for members - Ethics for IT professionals | BCS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Available from: https://www.bcs.org/membership-and-registrations/become-a-member/bcs-code-of-conduct [Accessed 3 May 2024].</a:t>
            </a:r>
            <a:endParaRPr lang="en-GB" sz="1200" kern="100" dirty="0">
              <a:effectLst/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Aft>
                <a:spcPts val="1200"/>
              </a:spcAft>
            </a:pP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BRM (N.D.) </a:t>
            </a:r>
            <a:r>
              <a:rPr lang="en-GB" sz="1200" i="1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Research Design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Available from: https://research-methodology.net/research-methodology/research-design/#_ftn2 [Accessed 3 July 2024].</a:t>
            </a:r>
            <a:endParaRPr lang="en-GB" sz="1200" kern="100" dirty="0">
              <a:effectLst/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Aft>
                <a:spcPts val="1200"/>
              </a:spcAft>
            </a:pPr>
            <a:r>
              <a:rPr lang="en-GB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Chang, Y., Wang, X., Wang, J, Wu, Y., Yang, L., Zhu, K., Chen, H., Yi, X., Wang, C., Wang, Y., Ye, W., Zhang, Y., Chang, Y., Yu, P., Yang, Q. &amp; Xie, X.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(2024) A Survey on Evaluation of Large Language Models, </a:t>
            </a:r>
            <a:r>
              <a:rPr lang="en-GB" sz="1200" i="1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ACM Transactions on Intelligent Systems and Technology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15(3). DOI: https://doi.org/10.1145/3641289.</a:t>
            </a:r>
            <a:endParaRPr lang="en-GB" sz="1200" kern="100" dirty="0">
              <a:effectLst/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Aft>
                <a:spcPts val="1200"/>
              </a:spcAft>
            </a:pPr>
            <a:r>
              <a:rPr lang="en-GB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Chui, M., Hazan, E., </a:t>
            </a:r>
            <a:r>
              <a:rPr lang="en-GB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Robers</a:t>
            </a:r>
            <a:r>
              <a:rPr lang="en-GB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R., Singla, A., </a:t>
            </a:r>
            <a:r>
              <a:rPr lang="en-GB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Smaje</a:t>
            </a:r>
            <a:r>
              <a:rPr lang="en-GB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K., </a:t>
            </a:r>
            <a:r>
              <a:rPr lang="en-GB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Sukharevsky</a:t>
            </a:r>
            <a:r>
              <a:rPr lang="en-GB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A., Yee, L., </a:t>
            </a:r>
            <a:r>
              <a:rPr lang="en-GB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Zemmel</a:t>
            </a:r>
            <a:r>
              <a:rPr lang="en-GB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R.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(2023) </a:t>
            </a:r>
            <a:r>
              <a:rPr lang="en-GB" sz="1200" i="1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economic potential of generative AI: The next productivity frontier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Available from: https://www.mckinsey.com/capabilities/mckinsey-digital/our-insights/the-economic-potential-of-generative-ai-the-next-productivity-frontier [Accessed 29 July 2023].</a:t>
            </a:r>
            <a:endParaRPr lang="en-GB" sz="1200" kern="100" dirty="0">
              <a:effectLst/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Aft>
                <a:spcPts val="1200"/>
              </a:spcAft>
            </a:pP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Dawson, C.W. (2015) </a:t>
            </a:r>
            <a:r>
              <a:rPr lang="en-GB" sz="1200" i="1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Projects in Computing and Information Systems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3rd ed. Harlow: Pearson.</a:t>
            </a:r>
            <a:endParaRPr lang="en-GB" sz="1200" kern="100" dirty="0">
              <a:effectLst/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Aft>
                <a:spcPts val="1200"/>
              </a:spcAft>
            </a:pP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Fan, L., Li, L., Ma, Z., Lee, S., Yu, H., &amp; Hemphill, L. (2024) A Bibliometric Review of Large Language Models Research from 2017 to 2023, </a:t>
            </a:r>
            <a:r>
              <a:rPr lang="en-GB" sz="1200" i="1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ACM Transactions on Intelligent Systems and Technology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[Preprint]. DOI: https://doi.org/10.1145/3664930.</a:t>
            </a:r>
            <a:endParaRPr lang="en-GB" sz="1200" kern="100" dirty="0">
              <a:effectLst/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784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077A4F9-4AFB-B783-79B2-9B0D6DD91274}"/>
              </a:ext>
            </a:extLst>
          </p:cNvPr>
          <p:cNvSpPr/>
          <p:nvPr/>
        </p:nvSpPr>
        <p:spPr>
          <a:xfrm>
            <a:off x="-6785" y="-6501"/>
            <a:ext cx="12192000" cy="76944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0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107994D-165E-4D6D-5090-07D2AA36C1B0}"/>
              </a:ext>
            </a:extLst>
          </p:cNvPr>
          <p:cNvSpPr txBox="1"/>
          <p:nvPr/>
        </p:nvSpPr>
        <p:spPr>
          <a:xfrm>
            <a:off x="751437" y="0"/>
            <a:ext cx="9721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AE0FA8-0133-BE17-D210-20BCA5269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53427" y="6356350"/>
            <a:ext cx="4114800" cy="365125"/>
          </a:xfrm>
        </p:spPr>
        <p:txBody>
          <a:bodyPr/>
          <a:lstStyle/>
          <a:p>
            <a:r>
              <a:rPr lang="en-GB"/>
              <a:t>12693772</a:t>
            </a:r>
            <a:endParaRPr lang="en-GB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EBA2EF2-5873-91EC-1A96-5F7CF6F64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168" y="-431206"/>
            <a:ext cx="6531113" cy="312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4" name="Picture 3" descr="A person's head with music and media icons&#10;&#10;Description automatically generated">
            <a:extLst>
              <a:ext uri="{FF2B5EF4-FFF2-40B4-BE49-F238E27FC236}">
                <a16:creationId xmlns:a16="http://schemas.microsoft.com/office/drawing/2014/main" id="{E14178B0-BCBA-987B-4B46-468ECEA9A0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" y="6501"/>
            <a:ext cx="756439" cy="756439"/>
          </a:xfrm>
          <a:prstGeom prst="rect">
            <a:avLst/>
          </a:prstGeom>
        </p:spPr>
      </p:pic>
      <p:pic>
        <p:nvPicPr>
          <p:cNvPr id="6" name="Picture 5" descr="A person's head with various objects in the shape of her head&#10;&#10;Description automatically generated">
            <a:extLst>
              <a:ext uri="{FF2B5EF4-FFF2-40B4-BE49-F238E27FC236}">
                <a16:creationId xmlns:a16="http://schemas.microsoft.com/office/drawing/2014/main" id="{6420C92C-35BF-8633-5740-763E99301D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1" y="38372"/>
            <a:ext cx="692696" cy="6926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AE4BEE-EECB-7CA9-10E7-0205A6F78002}"/>
              </a:ext>
            </a:extLst>
          </p:cNvPr>
          <p:cNvSpPr txBox="1"/>
          <p:nvPr/>
        </p:nvSpPr>
        <p:spPr>
          <a:xfrm>
            <a:off x="191344" y="893033"/>
            <a:ext cx="11832824" cy="4867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spcAft>
                <a:spcPts val="1200"/>
              </a:spcAft>
            </a:pPr>
            <a:r>
              <a:rPr lang="en-GB" sz="12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Gallotta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R., Todd, G., Zammit, M., Earle, S., </a:t>
            </a:r>
            <a:r>
              <a:rPr lang="en-GB" sz="12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Liapis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A., </a:t>
            </a:r>
            <a:r>
              <a:rPr lang="en-GB" sz="12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Togelius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J., &amp; </a:t>
            </a:r>
            <a:r>
              <a:rPr lang="en-GB" sz="12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Yannakakis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G. (2024) Large Language Models and Games: A Survey and Roadmap. Available from: https://arxiv.org/abs/2402.18659v1 [Accessed 2 July 2024].</a:t>
            </a:r>
            <a:endParaRPr lang="en-GB" sz="1200" kern="100" dirty="0">
              <a:effectLst/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Aft>
                <a:spcPts val="1200"/>
              </a:spcAft>
            </a:pP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Google Scholar (N.D.) </a:t>
            </a:r>
            <a:r>
              <a:rPr lang="en-GB" sz="1200" i="1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Google Scholar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Available from: https://scholar.google.co.uk/ [Accessed 1 July 2024].</a:t>
            </a:r>
            <a:endParaRPr lang="en-GB" sz="1200" kern="100" dirty="0">
              <a:effectLst/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Aft>
                <a:spcPts val="1200"/>
              </a:spcAft>
            </a:pP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Hadi, M., Al-</a:t>
            </a:r>
            <a:r>
              <a:rPr lang="en-GB" sz="12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Tashi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Q., Qureshi, R., Shah, A., Muneer, A., Irfan, M., Zafar, A., Shaikh, M., Akhtar, N., Wu, J., </a:t>
            </a:r>
            <a:r>
              <a:rPr lang="en-GB" sz="12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Mirjalili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S., Muneer, A. &amp; Ali Al-</a:t>
            </a:r>
            <a:r>
              <a:rPr lang="en-GB" sz="12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Garadi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M. (2023) Large Language Models: A Comprehensive Survey of its Applications, Challenges, Limitations, and Future Prospects, </a:t>
            </a:r>
            <a:r>
              <a:rPr lang="en-GB" sz="1200" i="1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Authorea</a:t>
            </a:r>
            <a:r>
              <a:rPr lang="en-GB" sz="1200" i="1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Preprints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[Preprint]. DOI: https://doi.org/10.36227/TECHRXIV.23589741.V4.</a:t>
            </a:r>
            <a:endParaRPr lang="en-GB" sz="1200" kern="100" dirty="0">
              <a:effectLst/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Aft>
                <a:spcPts val="1200"/>
              </a:spcAft>
            </a:pP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Huang, J. &amp; Chen-Chuan Chang, K. (2022) Towards Reasoning in Large Language Models: A Survey, </a:t>
            </a:r>
            <a:r>
              <a:rPr lang="en-GB" sz="1200" i="1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Findings of the Association for Computational Linguistics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1049–1065. DOI: https://doi.org/10.18653/v1/2023.findings-acl.67.</a:t>
            </a:r>
            <a:endParaRPr lang="en-GB" sz="1200" kern="100" dirty="0">
              <a:effectLst/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Aft>
                <a:spcPts val="1200"/>
              </a:spcAft>
            </a:pP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Ingold, M. (2020) </a:t>
            </a:r>
            <a:r>
              <a:rPr lang="en-GB" sz="1200" i="1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Tech Expert: Inside OTT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GB" sz="1200" i="1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IBC365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Available from: https://www.ibc.org/tech-expert-inside-ott/5399.article [Accessed 10 June 2024].</a:t>
            </a:r>
            <a:endParaRPr lang="en-GB" sz="1200" kern="100" dirty="0">
              <a:effectLst/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Aft>
                <a:spcPts val="1200"/>
              </a:spcAft>
            </a:pP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International Broadcasting Convention (2022) </a:t>
            </a:r>
            <a:r>
              <a:rPr lang="en-GB" sz="1200" i="1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John </a:t>
            </a:r>
            <a:r>
              <a:rPr lang="en-GB" sz="1200" i="1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Logie</a:t>
            </a:r>
            <a:r>
              <a:rPr lang="en-GB" sz="1200" i="1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Baird Lecture: The State of Video Technology and the Next 5 Years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Available from: https://www.ibc.org/video/the-john-logie-baird-lecture-the-state-of-video-technology-and-the-next-5-years/9086.article [Accessed 29 June 2024].</a:t>
            </a:r>
            <a:endParaRPr lang="en-GB" sz="1200" kern="100" dirty="0">
              <a:effectLst/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45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077A4F9-4AFB-B783-79B2-9B0D6DD91274}"/>
              </a:ext>
            </a:extLst>
          </p:cNvPr>
          <p:cNvSpPr/>
          <p:nvPr/>
        </p:nvSpPr>
        <p:spPr>
          <a:xfrm>
            <a:off x="-6785" y="-6501"/>
            <a:ext cx="12192000" cy="76944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0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107994D-165E-4D6D-5090-07D2AA36C1B0}"/>
              </a:ext>
            </a:extLst>
          </p:cNvPr>
          <p:cNvSpPr txBox="1"/>
          <p:nvPr/>
        </p:nvSpPr>
        <p:spPr>
          <a:xfrm>
            <a:off x="751437" y="0"/>
            <a:ext cx="9721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CHATGPT 4o</a:t>
            </a:r>
            <a:endParaRPr lang="en-GB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AE0FA8-0133-BE17-D210-20BCA5269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53427" y="6356350"/>
            <a:ext cx="4114800" cy="365125"/>
          </a:xfrm>
        </p:spPr>
        <p:txBody>
          <a:bodyPr/>
          <a:lstStyle/>
          <a:p>
            <a:r>
              <a:rPr lang="en-GB" dirty="0"/>
              <a:t>12693772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EBA2EF2-5873-91EC-1A96-5F7CF6F64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168" y="-431206"/>
            <a:ext cx="6531113" cy="312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4" name="Picture 3" descr="A person's head with music and media icons&#10;&#10;Description automatically generated">
            <a:extLst>
              <a:ext uri="{FF2B5EF4-FFF2-40B4-BE49-F238E27FC236}">
                <a16:creationId xmlns:a16="http://schemas.microsoft.com/office/drawing/2014/main" id="{E14178B0-BCBA-987B-4B46-468ECEA9A0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" y="6501"/>
            <a:ext cx="756439" cy="756439"/>
          </a:xfrm>
          <a:prstGeom prst="rect">
            <a:avLst/>
          </a:prstGeom>
        </p:spPr>
      </p:pic>
      <p:pic>
        <p:nvPicPr>
          <p:cNvPr id="6" name="Picture 5" descr="A person's head with various objects in the shape of her head&#10;&#10;Description automatically generated">
            <a:extLst>
              <a:ext uri="{FF2B5EF4-FFF2-40B4-BE49-F238E27FC236}">
                <a16:creationId xmlns:a16="http://schemas.microsoft.com/office/drawing/2014/main" id="{6420C92C-35BF-8633-5740-763E99301D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1" y="38372"/>
            <a:ext cx="692696" cy="6926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E7312F-29E7-10F9-F71E-F040E7F4A4A9}"/>
              </a:ext>
            </a:extLst>
          </p:cNvPr>
          <p:cNvSpPr txBox="1"/>
          <p:nvPr/>
        </p:nvSpPr>
        <p:spPr>
          <a:xfrm>
            <a:off x="808138" y="5977735"/>
            <a:ext cx="54199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FIGURE 2 |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ChatGPT 4o Large Language Model </a:t>
            </a: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Prompt and second generation.  </a:t>
            </a: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(N.B. Links cannot be provided as only work for account owner.) </a:t>
            </a:r>
          </a:p>
        </p:txBody>
      </p:sp>
      <p:pic>
        <p:nvPicPr>
          <p:cNvPr id="11" name="Picture 10" descr="ChatGPT 4o prompt and second image choice.">
            <a:extLst>
              <a:ext uri="{FF2B5EF4-FFF2-40B4-BE49-F238E27FC236}">
                <a16:creationId xmlns:a16="http://schemas.microsoft.com/office/drawing/2014/main" id="{662BF7D6-6DFF-5780-7F87-0D9F6C20C9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093" y="1270443"/>
            <a:ext cx="4414603" cy="4636840"/>
          </a:xfrm>
          <a:prstGeom prst="rect">
            <a:avLst/>
          </a:prstGeom>
        </p:spPr>
      </p:pic>
      <p:pic>
        <p:nvPicPr>
          <p:cNvPr id="13" name="Picture 12" descr="Human-modified image.">
            <a:extLst>
              <a:ext uri="{FF2B5EF4-FFF2-40B4-BE49-F238E27FC236}">
                <a16:creationId xmlns:a16="http://schemas.microsoft.com/office/drawing/2014/main" id="{9D8DF252-B909-59F7-0157-A2437E791C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1268760"/>
            <a:ext cx="4638523" cy="463852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D3963AE-195D-56BD-DB70-A44EB5DAE48E}"/>
              </a:ext>
            </a:extLst>
          </p:cNvPr>
          <p:cNvSpPr txBox="1"/>
          <p:nvPr/>
        </p:nvSpPr>
        <p:spPr>
          <a:xfrm>
            <a:off x="6612617" y="5960304"/>
            <a:ext cx="54199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FIGURE 3 |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Human modified image.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453CB1-9408-EBD7-3D7A-EB99BB2699F0}"/>
              </a:ext>
            </a:extLst>
          </p:cNvPr>
          <p:cNvSpPr txBox="1"/>
          <p:nvPr/>
        </p:nvSpPr>
        <p:spPr>
          <a:xfrm>
            <a:off x="9984432" y="6419076"/>
            <a:ext cx="23042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Citation: 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(OpenAI, 2024)</a:t>
            </a:r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BBC0B8C9-31ED-7D61-9336-3185E51853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87500" t="-287500" r="-287500" b="-28750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7645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34"/>
    </mc:Choice>
    <mc:Fallback xmlns="">
      <p:transition spd="slow" advTm="12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077A4F9-4AFB-B783-79B2-9B0D6DD91274}"/>
              </a:ext>
            </a:extLst>
          </p:cNvPr>
          <p:cNvSpPr/>
          <p:nvPr/>
        </p:nvSpPr>
        <p:spPr>
          <a:xfrm>
            <a:off x="-6785" y="-6501"/>
            <a:ext cx="12192000" cy="76944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0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107994D-165E-4D6D-5090-07D2AA36C1B0}"/>
              </a:ext>
            </a:extLst>
          </p:cNvPr>
          <p:cNvSpPr txBox="1"/>
          <p:nvPr/>
        </p:nvSpPr>
        <p:spPr>
          <a:xfrm>
            <a:off x="751437" y="0"/>
            <a:ext cx="9721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AE0FA8-0133-BE17-D210-20BCA5269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53427" y="6356350"/>
            <a:ext cx="4114800" cy="365125"/>
          </a:xfrm>
        </p:spPr>
        <p:txBody>
          <a:bodyPr/>
          <a:lstStyle/>
          <a:p>
            <a:r>
              <a:rPr lang="en-GB"/>
              <a:t>12693772</a:t>
            </a:r>
            <a:endParaRPr lang="en-GB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EBA2EF2-5873-91EC-1A96-5F7CF6F64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168" y="-431206"/>
            <a:ext cx="6531113" cy="312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4" name="Picture 3" descr="A person's head with music and media icons&#10;&#10;Description automatically generated">
            <a:extLst>
              <a:ext uri="{FF2B5EF4-FFF2-40B4-BE49-F238E27FC236}">
                <a16:creationId xmlns:a16="http://schemas.microsoft.com/office/drawing/2014/main" id="{E14178B0-BCBA-987B-4B46-468ECEA9A0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" y="6501"/>
            <a:ext cx="756439" cy="756439"/>
          </a:xfrm>
          <a:prstGeom prst="rect">
            <a:avLst/>
          </a:prstGeom>
        </p:spPr>
      </p:pic>
      <p:pic>
        <p:nvPicPr>
          <p:cNvPr id="6" name="Picture 5" descr="A person's head with various objects in the shape of her head&#10;&#10;Description automatically generated">
            <a:extLst>
              <a:ext uri="{FF2B5EF4-FFF2-40B4-BE49-F238E27FC236}">
                <a16:creationId xmlns:a16="http://schemas.microsoft.com/office/drawing/2014/main" id="{6420C92C-35BF-8633-5740-763E99301D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1" y="38372"/>
            <a:ext cx="692696" cy="6926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AE4BEE-EECB-7CA9-10E7-0205A6F78002}"/>
              </a:ext>
            </a:extLst>
          </p:cNvPr>
          <p:cNvSpPr txBox="1"/>
          <p:nvPr/>
        </p:nvSpPr>
        <p:spPr>
          <a:xfrm>
            <a:off x="191344" y="893033"/>
            <a:ext cx="11832824" cy="5621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spcAft>
                <a:spcPts val="1800"/>
              </a:spcAft>
            </a:pP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Martino, A., </a:t>
            </a:r>
            <a:r>
              <a:rPr lang="en-GB" sz="12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Iannelli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M. &amp; Truong, C. (2023) Knowledge Injection to Counter Large Language Model (LLM) Hallucination, </a:t>
            </a:r>
            <a:r>
              <a:rPr lang="en-GB" sz="1200" i="1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Lecture Notes in Computer Science (including subseries Lecture Notes in Artificial Intelligence and Lecture Notes in Bioinformatics)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13998 LNCS: 182–185. DOI: https://doi.org/10.1007/978-3-031-43458-7_34/TABLES/3.</a:t>
            </a:r>
          </a:p>
          <a:p>
            <a:pPr>
              <a:lnSpc>
                <a:spcPct val="200000"/>
              </a:lnSpc>
              <a:spcAft>
                <a:spcPts val="1800"/>
              </a:spcAft>
            </a:pP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McCandless, D., Evans, T. &amp; Barton, P. (2024) </a:t>
            </a:r>
            <a:r>
              <a:rPr lang="en-GB" sz="1200" i="1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Rise and Rise of A.I. Large Language Models (LLMs)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GB" sz="1200" i="1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Information is Beautiful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Available from: https://informationisbeautiful.net/visualizations/the-rise-of-generative-ai-large-language-models-llms-like-chatgpt/ [Accessed 27 June 2024].</a:t>
            </a:r>
            <a:endParaRPr lang="en-GB" sz="1200" kern="100" dirty="0">
              <a:effectLst/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Aft>
                <a:spcPts val="1800"/>
              </a:spcAft>
            </a:pP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Mordor Intelligence (N.D.) </a:t>
            </a:r>
            <a:r>
              <a:rPr lang="en-GB" sz="1200" i="1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Media &amp; Entertainment Market Landscape (2023-2028)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Available from: https://www.mordorintelligence.com/industry-reports/media-and-entertainment-market-landscape [Accessed 30 June 2024].</a:t>
            </a:r>
          </a:p>
          <a:p>
            <a:pPr>
              <a:lnSpc>
                <a:spcPct val="200000"/>
              </a:lnSpc>
              <a:spcAft>
                <a:spcPts val="1800"/>
              </a:spcAft>
            </a:pP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OpenAI (2024) </a:t>
            </a:r>
            <a:r>
              <a:rPr lang="en-GB" sz="1200" i="1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Hello GPT-4o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Available from: https://openai.com/index/hello-gpt-4o/ [Accessed 30 June 2024].</a:t>
            </a:r>
            <a:endParaRPr lang="en-GB" sz="1200" kern="100" dirty="0">
              <a:effectLst/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Aft>
                <a:spcPts val="1800"/>
              </a:spcAft>
            </a:pP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Page, M., McKenzie, J. Bossuyt, P., </a:t>
            </a:r>
            <a:r>
              <a:rPr lang="en-GB" sz="12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Boutron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I., Hoffmann, T., Mulrow, C., </a:t>
            </a:r>
            <a:r>
              <a:rPr lang="en-GB" sz="12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Shamseer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L., </a:t>
            </a:r>
            <a:r>
              <a:rPr lang="en-GB" sz="12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Tetzlaff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J., </a:t>
            </a:r>
            <a:r>
              <a:rPr lang="en-GB" sz="12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Akl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E., Brennan, S., Chou, R., Glanville, J., Grimshaw, J., </a:t>
            </a:r>
            <a:r>
              <a:rPr lang="en-GB" sz="12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Hróbjartsson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A., Lalu, M., Li, T., Loder, E, Mayo-Wilson, E., McDonald, S., McGuinness, L., Stewart, L., Thomas, J., </a:t>
            </a:r>
            <a:r>
              <a:rPr lang="en-GB" sz="12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Tricco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A., Welch, V., Whiting, P. &amp; Moher, D. (2021) The PRISMA 2020 statement: an updated guideline for reporting systematic reviews, </a:t>
            </a:r>
            <a:r>
              <a:rPr lang="en-GB" sz="1200" i="1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BMJ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 372. DOI: https://doi.org/10.1136/BMJ.N71.</a:t>
            </a:r>
            <a:endParaRPr lang="en-GB" sz="1200" kern="100" dirty="0">
              <a:effectLst/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Aft>
                <a:spcPts val="1800"/>
              </a:spcAft>
            </a:pPr>
            <a:r>
              <a:rPr lang="en-GB" sz="12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Parvini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S. (2024) </a:t>
            </a:r>
            <a:r>
              <a:rPr lang="en-GB" sz="1200" i="1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Hollywood’s video game actors want to avoid a strike. The sticking point in their talks? AI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GB" sz="1200" i="1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ABC News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Available from: https://abcnews.go.com/Business/wireStory/hollywoods-video-game-actors-avoid-strike-sticking-point-111467875 [Accessed 30 June 2024].</a:t>
            </a:r>
            <a:endParaRPr lang="en-GB" sz="1200" kern="100" dirty="0">
              <a:effectLst/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6129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077A4F9-4AFB-B783-79B2-9B0D6DD91274}"/>
              </a:ext>
            </a:extLst>
          </p:cNvPr>
          <p:cNvSpPr/>
          <p:nvPr/>
        </p:nvSpPr>
        <p:spPr>
          <a:xfrm>
            <a:off x="-6785" y="-6501"/>
            <a:ext cx="12192000" cy="76944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0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107994D-165E-4D6D-5090-07D2AA36C1B0}"/>
              </a:ext>
            </a:extLst>
          </p:cNvPr>
          <p:cNvSpPr txBox="1"/>
          <p:nvPr/>
        </p:nvSpPr>
        <p:spPr>
          <a:xfrm>
            <a:off x="751437" y="0"/>
            <a:ext cx="9721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AE0FA8-0133-BE17-D210-20BCA5269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53427" y="6356350"/>
            <a:ext cx="4114800" cy="365125"/>
          </a:xfrm>
        </p:spPr>
        <p:txBody>
          <a:bodyPr/>
          <a:lstStyle/>
          <a:p>
            <a:r>
              <a:rPr lang="en-GB"/>
              <a:t>12693772</a:t>
            </a:r>
            <a:endParaRPr lang="en-GB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EBA2EF2-5873-91EC-1A96-5F7CF6F64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168" y="-431206"/>
            <a:ext cx="6531113" cy="312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4" name="Picture 3" descr="A person's head with music and media icons&#10;&#10;Description automatically generated">
            <a:extLst>
              <a:ext uri="{FF2B5EF4-FFF2-40B4-BE49-F238E27FC236}">
                <a16:creationId xmlns:a16="http://schemas.microsoft.com/office/drawing/2014/main" id="{E14178B0-BCBA-987B-4B46-468ECEA9A0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" y="6501"/>
            <a:ext cx="756439" cy="756439"/>
          </a:xfrm>
          <a:prstGeom prst="rect">
            <a:avLst/>
          </a:prstGeom>
        </p:spPr>
      </p:pic>
      <p:pic>
        <p:nvPicPr>
          <p:cNvPr id="6" name="Picture 5" descr="A person's head with various objects in the shape of her head&#10;&#10;Description automatically generated">
            <a:extLst>
              <a:ext uri="{FF2B5EF4-FFF2-40B4-BE49-F238E27FC236}">
                <a16:creationId xmlns:a16="http://schemas.microsoft.com/office/drawing/2014/main" id="{6420C92C-35BF-8633-5740-763E99301D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1" y="38372"/>
            <a:ext cx="692696" cy="6926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A78946-7F57-B030-C9BD-7A781508127A}"/>
              </a:ext>
            </a:extLst>
          </p:cNvPr>
          <p:cNvSpPr txBox="1"/>
          <p:nvPr/>
        </p:nvSpPr>
        <p:spPr>
          <a:xfrm>
            <a:off x="191344" y="879742"/>
            <a:ext cx="11809311" cy="5251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1800"/>
              </a:spcAft>
            </a:pP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Peters, H. &amp; Matz, S.C. (2024) Large language models can infer psychological dispositions of social media users, </a:t>
            </a:r>
            <a:r>
              <a:rPr lang="en-GB" sz="1200" i="1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PNAS Nexus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3(6). DOI: https://doi.org/10.1093/PNASNEXUS/PGAE231.</a:t>
            </a:r>
            <a:endParaRPr lang="en-GB" sz="1200" kern="100" dirty="0">
              <a:effectLst/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Aft>
                <a:spcPts val="1800"/>
              </a:spcAft>
            </a:pP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PWC (2023a) </a:t>
            </a:r>
            <a:r>
              <a:rPr lang="en-GB" sz="1200" i="1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Generative AI opportunities for the media and entertainment industry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Available from: https://www.pwc.com/us/en/technology/alliances/library/microsoft-gen-ai-media-entertainment.html [Accessed 2 March 2024].</a:t>
            </a:r>
            <a:endParaRPr lang="en-GB" sz="1200" kern="100" dirty="0">
              <a:effectLst/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Aft>
                <a:spcPts val="1800"/>
              </a:spcAft>
            </a:pP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PWC (2023b) </a:t>
            </a:r>
            <a:r>
              <a:rPr lang="en-GB" sz="1200" i="1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Perspectives from the Global Entertainment &amp; Media Outlook 2023–2027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Available from: https://www.pwc.com/gx/en/industries/tmt/media/outlook/insights-and-perspectives.html [Accessed 30 June 2024].</a:t>
            </a:r>
            <a:endParaRPr lang="en-GB" sz="1200" kern="100" dirty="0">
              <a:effectLst/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Aft>
                <a:spcPts val="1800"/>
              </a:spcAft>
            </a:pPr>
            <a:r>
              <a:rPr lang="en-GB" sz="12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QuestionPro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(N.D.) </a:t>
            </a:r>
            <a:r>
              <a:rPr lang="en-GB" sz="1200" i="1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 is Research - Definition, Types, Methods &amp; Examples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Available from: https://www.questionpro.com/blog/what-is-research/ [Accessed 24 June 2024].</a:t>
            </a:r>
          </a:p>
          <a:p>
            <a:pPr>
              <a:lnSpc>
                <a:spcPct val="200000"/>
              </a:lnSpc>
              <a:spcAft>
                <a:spcPts val="1800"/>
              </a:spcAft>
            </a:pPr>
            <a:r>
              <a:rPr lang="en-GB" sz="12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Raiaan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M., Mukta, M., Fatema, K., Fahad, N., </a:t>
            </a:r>
            <a:r>
              <a:rPr lang="en-GB" sz="12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Sakib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S., </a:t>
            </a:r>
            <a:r>
              <a:rPr lang="en-GB" sz="12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Mim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M., Ahmad, J., Ali, M. &amp; Azam, S. (2024) A Review on Large Language Models: Architectures, Applications, Taxonomies, Open Issues and Challenges, </a:t>
            </a:r>
            <a:r>
              <a:rPr lang="en-GB" sz="1200" i="1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IEEE Access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12: 26839–26874. DOI: https://doi.org/10.1109/ACCESS.2024.3365742.</a:t>
            </a:r>
            <a:endParaRPr lang="en-GB" sz="1200" kern="100" dirty="0">
              <a:effectLst/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Aft>
                <a:spcPts val="1800"/>
              </a:spcAft>
            </a:pP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Saunders, M.N.K., Lewis, P. &amp; Thornhill, A. (2019) </a:t>
            </a:r>
            <a:r>
              <a:rPr lang="en-GB" sz="1200" i="1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Research Methods for Business Students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8th ed. Pearson.</a:t>
            </a:r>
            <a:endParaRPr lang="en-GB" sz="1200" kern="100" dirty="0">
              <a:effectLst/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3121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077A4F9-4AFB-B783-79B2-9B0D6DD91274}"/>
              </a:ext>
            </a:extLst>
          </p:cNvPr>
          <p:cNvSpPr/>
          <p:nvPr/>
        </p:nvSpPr>
        <p:spPr>
          <a:xfrm>
            <a:off x="-6785" y="-6501"/>
            <a:ext cx="12192000" cy="76944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0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107994D-165E-4D6D-5090-07D2AA36C1B0}"/>
              </a:ext>
            </a:extLst>
          </p:cNvPr>
          <p:cNvSpPr txBox="1"/>
          <p:nvPr/>
        </p:nvSpPr>
        <p:spPr>
          <a:xfrm>
            <a:off x="751437" y="0"/>
            <a:ext cx="9721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AE0FA8-0133-BE17-D210-20BCA5269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53427" y="6356350"/>
            <a:ext cx="4114800" cy="365125"/>
          </a:xfrm>
        </p:spPr>
        <p:txBody>
          <a:bodyPr/>
          <a:lstStyle/>
          <a:p>
            <a:r>
              <a:rPr lang="en-GB"/>
              <a:t>12693772</a:t>
            </a:r>
            <a:endParaRPr lang="en-GB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EBA2EF2-5873-91EC-1A96-5F7CF6F64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168" y="-431206"/>
            <a:ext cx="6531113" cy="312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4" name="Picture 3" descr="A person's head with music and media icons&#10;&#10;Description automatically generated">
            <a:extLst>
              <a:ext uri="{FF2B5EF4-FFF2-40B4-BE49-F238E27FC236}">
                <a16:creationId xmlns:a16="http://schemas.microsoft.com/office/drawing/2014/main" id="{E14178B0-BCBA-987B-4B46-468ECEA9A0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" y="6501"/>
            <a:ext cx="756439" cy="756439"/>
          </a:xfrm>
          <a:prstGeom prst="rect">
            <a:avLst/>
          </a:prstGeom>
        </p:spPr>
      </p:pic>
      <p:pic>
        <p:nvPicPr>
          <p:cNvPr id="6" name="Picture 5" descr="A person's head with various objects in the shape of her head&#10;&#10;Description automatically generated">
            <a:extLst>
              <a:ext uri="{FF2B5EF4-FFF2-40B4-BE49-F238E27FC236}">
                <a16:creationId xmlns:a16="http://schemas.microsoft.com/office/drawing/2014/main" id="{6420C92C-35BF-8633-5740-763E99301D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1" y="38372"/>
            <a:ext cx="692696" cy="6926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A78946-7F57-B030-C9BD-7A781508127A}"/>
              </a:ext>
            </a:extLst>
          </p:cNvPr>
          <p:cNvSpPr txBox="1"/>
          <p:nvPr/>
        </p:nvSpPr>
        <p:spPr>
          <a:xfrm>
            <a:off x="191344" y="879742"/>
            <a:ext cx="11809311" cy="5990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1800"/>
              </a:spcAft>
            </a:pP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Tokayev, K.-J. (2023) Ethical Implications of Large Language Models: A Multidimensional Exploration of Societal, Economic, and Technical Concerns, </a:t>
            </a:r>
            <a:r>
              <a:rPr lang="en-GB" sz="1200" i="1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International Journal of Social Analytics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8(9): 17–33. Available from: https://norislab.com/index.php/ijsa/article/view/42 [Accessed 1 July 2024].</a:t>
            </a:r>
          </a:p>
          <a:p>
            <a:pPr>
              <a:lnSpc>
                <a:spcPct val="200000"/>
              </a:lnSpc>
              <a:spcAft>
                <a:spcPts val="1800"/>
              </a:spcAft>
            </a:pP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University of Essex Online (</a:t>
            </a:r>
            <a:r>
              <a:rPr lang="en-GB" sz="12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N.D.a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Time Management and Planning. Available from: https://www.my-course.co.uk/pluginfile.php/842/course/section/213315/3.%20Transcript%20-%20Time%20Management%20and%20Planning.pdf [Accessed 5 July 2024].</a:t>
            </a:r>
          </a:p>
          <a:p>
            <a:pPr>
              <a:lnSpc>
                <a:spcPct val="200000"/>
              </a:lnSpc>
              <a:spcAft>
                <a:spcPts val="1800"/>
              </a:spcAft>
            </a:pP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University of Essex Online (</a:t>
            </a:r>
            <a:r>
              <a:rPr lang="en-GB" sz="12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N.D.b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Writing Your Dissertation. Available from: https://www.my-course.co.uk/pluginfile.php/842/course/section/213315/4.%20Transcript%20-%20Writing%20your%20dissertation.pdf [Accessed 5 July 2024].</a:t>
            </a:r>
            <a:endParaRPr lang="en-GB" sz="1200" kern="100" dirty="0">
              <a:effectLst/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Aft>
                <a:spcPts val="1800"/>
              </a:spcAft>
            </a:pP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Vaswani, A., Brain, G., </a:t>
            </a:r>
            <a:r>
              <a:rPr lang="en-GB" sz="12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Shazeer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N., Parmar, N., </a:t>
            </a:r>
            <a:r>
              <a:rPr lang="en-GB" sz="12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Uszkoreit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J., Jones, L., Gomez, A., Kaiser, L. &amp; </a:t>
            </a:r>
            <a:r>
              <a:rPr lang="en-GB" sz="12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Polosukhin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I. (2017) Attention Is All You Need, in </a:t>
            </a:r>
            <a:r>
              <a:rPr lang="en-GB" sz="1200" i="1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NIPS’ 17: Proceedings of the 31st International Conference on Neural Information Processing Systems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Red Hook, NY, USA: Curran Associates Inc. 6000–6010. DOI: https://doi.org/10.5555/3295222.3295349.</a:t>
            </a:r>
            <a:endParaRPr lang="en-GB" sz="1200" kern="100" dirty="0">
              <a:effectLst/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Aft>
                <a:spcPts val="1800"/>
              </a:spcAft>
            </a:pP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Wu, J., Gan, W., Chen, Z., Wan, S. &amp; Yu, P. (2023) Multimodal Large Language Models: A Survey, </a:t>
            </a:r>
            <a:r>
              <a:rPr lang="en-GB" sz="1200" i="1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Proceedings - 2023 IEEE International Conference on Big Data, </a:t>
            </a:r>
            <a:r>
              <a:rPr lang="en-GB" sz="1200" i="1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BigData</a:t>
            </a:r>
            <a:r>
              <a:rPr lang="en-GB" sz="1200" i="1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2023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2247–2256. DOI: https://doi.org/10.1109/BIGDATA59044.2023.10386743.</a:t>
            </a:r>
            <a:endParaRPr lang="en-GB" sz="1200" kern="100" dirty="0">
              <a:effectLst/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Aft>
                <a:spcPts val="1800"/>
              </a:spcAft>
            </a:pP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Zhao, W.X., Zhou, K., Li, J., Tang, T., Wang, X., Hou, Y., Min, Y., Zhang, B., Zhang, J., Dong, Z., Du, Y., Yang, C., Chen, Y., Jiang, J., Ren, R., Li, Y., Tang, X., Liu, Z., Liu, P., </a:t>
            </a:r>
            <a:r>
              <a:rPr lang="en-GB" sz="12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Nie</a:t>
            </a:r>
            <a:r>
              <a:rPr lang="en-GB" sz="12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J. &amp; Wen, J. (2023) A Survey of Large Language Models. DOI: https://doi.org/10.48550/arXiv.2303.18223.</a:t>
            </a:r>
            <a:endParaRPr lang="en-GB" sz="1200" kern="100" dirty="0">
              <a:effectLst/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979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077A4F9-4AFB-B783-79B2-9B0D6DD91274}"/>
              </a:ext>
            </a:extLst>
          </p:cNvPr>
          <p:cNvSpPr/>
          <p:nvPr/>
        </p:nvSpPr>
        <p:spPr>
          <a:xfrm>
            <a:off x="-6785" y="-6501"/>
            <a:ext cx="12192000" cy="76944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0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107994D-165E-4D6D-5090-07D2AA36C1B0}"/>
              </a:ext>
            </a:extLst>
          </p:cNvPr>
          <p:cNvSpPr txBox="1"/>
          <p:nvPr/>
        </p:nvSpPr>
        <p:spPr>
          <a:xfrm>
            <a:off x="751437" y="0"/>
            <a:ext cx="9721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SUITABILITY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AE0FA8-0133-BE17-D210-20BCA5269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53427" y="6356350"/>
            <a:ext cx="4114800" cy="365125"/>
          </a:xfrm>
        </p:spPr>
        <p:txBody>
          <a:bodyPr/>
          <a:lstStyle/>
          <a:p>
            <a:r>
              <a:rPr lang="en-GB"/>
              <a:t>12693772</a:t>
            </a:r>
            <a:endParaRPr lang="en-GB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EBA2EF2-5873-91EC-1A96-5F7CF6F64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168" y="-431206"/>
            <a:ext cx="6531113" cy="312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2" name="Picture 11" descr="A person standing in front of a large screen&#10;&#10;Description automatically generated">
            <a:extLst>
              <a:ext uri="{FF2B5EF4-FFF2-40B4-BE49-F238E27FC236}">
                <a16:creationId xmlns:a16="http://schemas.microsoft.com/office/drawing/2014/main" id="{1F8A2BA4-4AC9-05EA-ED5C-B4AE606E07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40" b="24964"/>
          <a:stretch/>
        </p:blipFill>
        <p:spPr>
          <a:xfrm>
            <a:off x="-6785" y="755302"/>
            <a:ext cx="12214769" cy="61026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2A51C5-849F-407E-6EB8-3149E4E744D1}"/>
              </a:ext>
            </a:extLst>
          </p:cNvPr>
          <p:cNvSpPr txBox="1"/>
          <p:nvPr/>
        </p:nvSpPr>
        <p:spPr>
          <a:xfrm>
            <a:off x="7122855" y="6510764"/>
            <a:ext cx="50946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Citations: 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(Dawson, 2015; International Broadcasting Convention, 2022)</a:t>
            </a:r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7" descr="A person's head with various objects in the shape of her head&#10;&#10;Description automatically generated">
            <a:extLst>
              <a:ext uri="{FF2B5EF4-FFF2-40B4-BE49-F238E27FC236}">
                <a16:creationId xmlns:a16="http://schemas.microsoft.com/office/drawing/2014/main" id="{00647A8F-3257-FB75-1B2D-3B7E8B8E77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1" y="38372"/>
            <a:ext cx="692696" cy="692696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E0E6714B-B9FB-31F2-12F2-8033D2B992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87500" t="-287500" r="-287500" b="-28750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4745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00"/>
    </mc:Choice>
    <mc:Fallback xmlns="">
      <p:transition spd="slow" advTm="16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077A4F9-4AFB-B783-79B2-9B0D6DD91274}"/>
              </a:ext>
            </a:extLst>
          </p:cNvPr>
          <p:cNvSpPr/>
          <p:nvPr/>
        </p:nvSpPr>
        <p:spPr>
          <a:xfrm>
            <a:off x="-6785" y="-6501"/>
            <a:ext cx="12192000" cy="76944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0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107994D-165E-4D6D-5090-07D2AA36C1B0}"/>
              </a:ext>
            </a:extLst>
          </p:cNvPr>
          <p:cNvSpPr txBox="1"/>
          <p:nvPr/>
        </p:nvSpPr>
        <p:spPr>
          <a:xfrm>
            <a:off x="751436" y="0"/>
            <a:ext cx="117532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SIGNIFICANCE: LLM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AE0FA8-0133-BE17-D210-20BCA5269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0907" y="6423414"/>
            <a:ext cx="4114800" cy="365125"/>
          </a:xfrm>
        </p:spPr>
        <p:txBody>
          <a:bodyPr/>
          <a:lstStyle/>
          <a:p>
            <a:r>
              <a:rPr lang="en-GB" dirty="0"/>
              <a:t>12693772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EBA2EF2-5873-91EC-1A96-5F7CF6F64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168" y="-431206"/>
            <a:ext cx="6531113" cy="312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93DE686-64CE-D0B7-E6E2-B5D1BDE6D7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3360103"/>
              </p:ext>
            </p:extLst>
          </p:nvPr>
        </p:nvGraphicFramePr>
        <p:xfrm>
          <a:off x="1847528" y="980728"/>
          <a:ext cx="7701917" cy="5013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A9F9154F-FD8A-5B5B-8B0F-876B8DDF06A3}"/>
              </a:ext>
            </a:extLst>
          </p:cNvPr>
          <p:cNvGrpSpPr/>
          <p:nvPr/>
        </p:nvGrpSpPr>
        <p:grpSpPr>
          <a:xfrm>
            <a:off x="6888088" y="2344602"/>
            <a:ext cx="3168352" cy="2664296"/>
            <a:chOff x="-12325499" y="-11192425"/>
            <a:chExt cx="17239401" cy="12793791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1E7B477-B579-B48C-4023-54115C1A82FD}"/>
                </a:ext>
              </a:extLst>
            </p:cNvPr>
            <p:cNvSpPr/>
            <p:nvPr/>
          </p:nvSpPr>
          <p:spPr>
            <a:xfrm>
              <a:off x="-12325499" y="-11192425"/>
              <a:ext cx="13713160" cy="2993179"/>
            </a:xfrm>
            <a:prstGeom prst="ellipse">
              <a:avLst/>
            </a:prstGeom>
            <a:solidFill>
              <a:srgbClr val="4B86C1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80000"/>
                <a:hueOff val="67816"/>
                <a:satOff val="1294"/>
                <a:lumOff val="5714"/>
                <a:alphaOff val="0"/>
              </a:schemeClr>
            </a:fillRef>
            <a:effectRef idx="1">
              <a:schemeClr val="accent5">
                <a:shade val="80000"/>
                <a:hueOff val="67816"/>
                <a:satOff val="1294"/>
                <a:lumOff val="571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GB" sz="1400" dirty="0"/>
                <a:t>Natural Language Processing (NLP)</a:t>
              </a:r>
            </a:p>
          </p:txBody>
        </p:sp>
        <p:sp>
          <p:nvSpPr>
            <p:cNvPr id="14" name="Oval 4">
              <a:extLst>
                <a:ext uri="{FF2B5EF4-FFF2-40B4-BE49-F238E27FC236}">
                  <a16:creationId xmlns:a16="http://schemas.microsoft.com/office/drawing/2014/main" id="{574382AA-BDCB-B803-08CE-4460E3A991C5}"/>
                </a:ext>
              </a:extLst>
            </p:cNvPr>
            <p:cNvSpPr txBox="1"/>
            <p:nvPr/>
          </p:nvSpPr>
          <p:spPr>
            <a:xfrm>
              <a:off x="2934969" y="1073651"/>
              <a:ext cx="1978933" cy="5277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kern="1200" dirty="0"/>
                <a:t>(ML)</a:t>
              </a:r>
            </a:p>
          </p:txBody>
        </p:sp>
      </p:grp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8CDBFB03-74D0-91A2-AB07-A3EA29CC36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5689313"/>
              </p:ext>
            </p:extLst>
          </p:nvPr>
        </p:nvGraphicFramePr>
        <p:xfrm>
          <a:off x="6702896" y="3189995"/>
          <a:ext cx="3173524" cy="723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AAE7943F-0470-4EF9-50B4-741E315F8646}"/>
              </a:ext>
            </a:extLst>
          </p:cNvPr>
          <p:cNvSpPr txBox="1"/>
          <p:nvPr/>
        </p:nvSpPr>
        <p:spPr>
          <a:xfrm>
            <a:off x="7036612" y="6467476"/>
            <a:ext cx="50256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Citations: 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(Vaswani et al., 2017; Hadi et al., 2023;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Raiaan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2024)</a:t>
            </a:r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1C6248-BCD9-78DD-E9D4-4105F081759A}"/>
              </a:ext>
            </a:extLst>
          </p:cNvPr>
          <p:cNvSpPr txBox="1"/>
          <p:nvPr/>
        </p:nvSpPr>
        <p:spPr>
          <a:xfrm>
            <a:off x="4439816" y="6038597"/>
            <a:ext cx="23769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FIGURE 4 |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How LLMs fit into AI </a:t>
            </a:r>
          </a:p>
        </p:txBody>
      </p:sp>
      <p:pic>
        <p:nvPicPr>
          <p:cNvPr id="7" name="Picture 6" descr="A person's head with various objects in the shape of her head&#10;&#10;Description automatically generated">
            <a:extLst>
              <a:ext uri="{FF2B5EF4-FFF2-40B4-BE49-F238E27FC236}">
                <a16:creationId xmlns:a16="http://schemas.microsoft.com/office/drawing/2014/main" id="{6AF6E5D7-FA3D-15BA-E961-B331A72C635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1" y="38372"/>
            <a:ext cx="692696" cy="692696"/>
          </a:xfrm>
          <a:prstGeom prst="rect">
            <a:avLst/>
          </a:prstGeom>
        </p:spPr>
      </p:pic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9B914AFF-A136-78CD-0C5D-45344EE2DB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rcRect l="-287500" t="-287500" r="-287500" b="-28750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6749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91"/>
    </mc:Choice>
    <mc:Fallback xmlns="">
      <p:transition spd="slow" advTm="32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077A4F9-4AFB-B783-79B2-9B0D6DD91274}"/>
              </a:ext>
            </a:extLst>
          </p:cNvPr>
          <p:cNvSpPr/>
          <p:nvPr/>
        </p:nvSpPr>
        <p:spPr>
          <a:xfrm>
            <a:off x="-6785" y="-6501"/>
            <a:ext cx="12192000" cy="76944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0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107994D-165E-4D6D-5090-07D2AA36C1B0}"/>
              </a:ext>
            </a:extLst>
          </p:cNvPr>
          <p:cNvSpPr txBox="1"/>
          <p:nvPr/>
        </p:nvSpPr>
        <p:spPr>
          <a:xfrm>
            <a:off x="751436" y="0"/>
            <a:ext cx="117532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SIGNIFICANCE: LLM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AE0FA8-0133-BE17-D210-20BCA5269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93368" y="6383630"/>
            <a:ext cx="4114800" cy="365125"/>
          </a:xfrm>
        </p:spPr>
        <p:txBody>
          <a:bodyPr/>
          <a:lstStyle/>
          <a:p>
            <a:r>
              <a:rPr lang="en-GB"/>
              <a:t>12693772</a:t>
            </a:r>
            <a:endParaRPr lang="en-GB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EBA2EF2-5873-91EC-1A96-5F7CF6F64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168" y="-431206"/>
            <a:ext cx="6531113" cy="312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8CDBFB03-74D0-91A2-AB07-A3EA29CC36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9260065"/>
              </p:ext>
            </p:extLst>
          </p:nvPr>
        </p:nvGraphicFramePr>
        <p:xfrm>
          <a:off x="3822576" y="3194273"/>
          <a:ext cx="3173524" cy="723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5739A3E4-3828-43C4-BE7E-716B4F9D18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2653262"/>
              </p:ext>
            </p:extLst>
          </p:nvPr>
        </p:nvGraphicFramePr>
        <p:xfrm>
          <a:off x="623392" y="1055623"/>
          <a:ext cx="10657184" cy="4677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AAE7943F-0470-4EF9-50B4-741E315F8646}"/>
              </a:ext>
            </a:extLst>
          </p:cNvPr>
          <p:cNvSpPr txBox="1"/>
          <p:nvPr/>
        </p:nvSpPr>
        <p:spPr>
          <a:xfrm>
            <a:off x="6744072" y="6463730"/>
            <a:ext cx="52565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Citations: 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(McCandless et al., 2024;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Raiaan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2024; Wu et al., 2024; )</a:t>
            </a:r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FEF7AE-D1FF-3148-1845-0280F574022D}"/>
              </a:ext>
            </a:extLst>
          </p:cNvPr>
          <p:cNvSpPr txBox="1"/>
          <p:nvPr/>
        </p:nvSpPr>
        <p:spPr>
          <a:xfrm>
            <a:off x="2783632" y="5781444"/>
            <a:ext cx="68407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FIGURE 5 |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Example of LLMs in billions of parameters from McCandless et al. (2024) data</a:t>
            </a:r>
          </a:p>
        </p:txBody>
      </p:sp>
      <p:pic>
        <p:nvPicPr>
          <p:cNvPr id="6" name="Picture 5" descr="A person's head with various objects in the shape of her head&#10;&#10;Description automatically generated">
            <a:extLst>
              <a:ext uri="{FF2B5EF4-FFF2-40B4-BE49-F238E27FC236}">
                <a16:creationId xmlns:a16="http://schemas.microsoft.com/office/drawing/2014/main" id="{1831C2C4-2240-3DED-BF14-76F89BD7C4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1" y="38372"/>
            <a:ext cx="692696" cy="692696"/>
          </a:xfrm>
          <a:prstGeom prst="rect">
            <a:avLst/>
          </a:prstGeom>
        </p:spPr>
      </p:pic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6482590A-D70B-12BC-B9DD-7D97057506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l="-287500" t="-287500" r="-287500" b="-28750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1367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59"/>
    </mc:Choice>
    <mc:Fallback xmlns="">
      <p:transition spd="slow" advTm="31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077A4F9-4AFB-B783-79B2-9B0D6DD91274}"/>
              </a:ext>
            </a:extLst>
          </p:cNvPr>
          <p:cNvSpPr/>
          <p:nvPr/>
        </p:nvSpPr>
        <p:spPr>
          <a:xfrm>
            <a:off x="-6785" y="-6501"/>
            <a:ext cx="12192000" cy="76944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0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107994D-165E-4D6D-5090-07D2AA36C1B0}"/>
              </a:ext>
            </a:extLst>
          </p:cNvPr>
          <p:cNvSpPr txBox="1"/>
          <p:nvPr/>
        </p:nvSpPr>
        <p:spPr>
          <a:xfrm>
            <a:off x="751436" y="0"/>
            <a:ext cx="11681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SIGNIFICANCE: M&amp;E</a:t>
            </a:r>
            <a:endParaRPr lang="en-GB" sz="4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AE0FA8-0133-BE17-D210-20BCA5269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53427" y="6356350"/>
            <a:ext cx="4114800" cy="365125"/>
          </a:xfrm>
        </p:spPr>
        <p:txBody>
          <a:bodyPr/>
          <a:lstStyle/>
          <a:p>
            <a:r>
              <a:rPr lang="en-GB"/>
              <a:t>12693772</a:t>
            </a:r>
            <a:endParaRPr lang="en-GB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EBA2EF2-5873-91EC-1A96-5F7CF6F64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168" y="-431206"/>
            <a:ext cx="6531113" cy="312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49EC09B-6CE8-B6EE-FC68-C792F8AB35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7352530"/>
              </p:ext>
            </p:extLst>
          </p:nvPr>
        </p:nvGraphicFramePr>
        <p:xfrm>
          <a:off x="263352" y="1124744"/>
          <a:ext cx="11593288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472D8AA-8FB0-8579-39EC-8A916D4E8218}"/>
              </a:ext>
            </a:extLst>
          </p:cNvPr>
          <p:cNvSpPr txBox="1"/>
          <p:nvPr/>
        </p:nvSpPr>
        <p:spPr>
          <a:xfrm>
            <a:off x="7248128" y="6455100"/>
            <a:ext cx="48209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Citations: 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(Mordor Intelligence, N.D., Ingold, 2020, PWC, 2023b)</a:t>
            </a:r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5E3DB3-BE1D-5664-CFD9-8A53F06B6947}"/>
              </a:ext>
            </a:extLst>
          </p:cNvPr>
          <p:cNvSpPr txBox="1"/>
          <p:nvPr/>
        </p:nvSpPr>
        <p:spPr>
          <a:xfrm>
            <a:off x="235968" y="6146626"/>
            <a:ext cx="40286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FIGURE 6 |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Media and Entertainment (M&amp;E) Subsectors</a:t>
            </a:r>
          </a:p>
        </p:txBody>
      </p:sp>
      <p:pic>
        <p:nvPicPr>
          <p:cNvPr id="10" name="Picture 9" descr="A person's head with various objects in the shape of her head&#10;&#10;Description automatically generated">
            <a:extLst>
              <a:ext uri="{FF2B5EF4-FFF2-40B4-BE49-F238E27FC236}">
                <a16:creationId xmlns:a16="http://schemas.microsoft.com/office/drawing/2014/main" id="{B6783AE6-FD11-5E34-4DCA-0571273F87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1" y="38372"/>
            <a:ext cx="692696" cy="692696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DCE1F27C-8117-7168-CF39-FFB1E51DA1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-287500" t="-287500" r="-287500" b="-28750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782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62"/>
    </mc:Choice>
    <mc:Fallback xmlns="">
      <p:transition spd="slow" advTm="40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077A4F9-4AFB-B783-79B2-9B0D6DD91274}"/>
              </a:ext>
            </a:extLst>
          </p:cNvPr>
          <p:cNvSpPr/>
          <p:nvPr/>
        </p:nvSpPr>
        <p:spPr>
          <a:xfrm>
            <a:off x="-6785" y="-6501"/>
            <a:ext cx="12192000" cy="76944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0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107994D-165E-4D6D-5090-07D2AA36C1B0}"/>
              </a:ext>
            </a:extLst>
          </p:cNvPr>
          <p:cNvSpPr txBox="1"/>
          <p:nvPr/>
        </p:nvSpPr>
        <p:spPr>
          <a:xfrm>
            <a:off x="751436" y="0"/>
            <a:ext cx="11681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SIGNIFICANCE: M&amp;E GROWTH DECLINE</a:t>
            </a:r>
            <a:endParaRPr lang="en-GB" sz="4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AE0FA8-0133-BE17-D210-20BCA5269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53427" y="6356350"/>
            <a:ext cx="4114800" cy="365125"/>
          </a:xfrm>
        </p:spPr>
        <p:txBody>
          <a:bodyPr/>
          <a:lstStyle/>
          <a:p>
            <a:r>
              <a:rPr lang="en-GB"/>
              <a:t>12693772</a:t>
            </a:r>
            <a:endParaRPr lang="en-GB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EBA2EF2-5873-91EC-1A96-5F7CF6F64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168" y="-431206"/>
            <a:ext cx="6531113" cy="312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49EC09B-6CE8-B6EE-FC68-C792F8AB35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9562232"/>
              </p:ext>
            </p:extLst>
          </p:nvPr>
        </p:nvGraphicFramePr>
        <p:xfrm>
          <a:off x="263352" y="1124744"/>
          <a:ext cx="11593288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472D8AA-8FB0-8579-39EC-8A916D4E8218}"/>
              </a:ext>
            </a:extLst>
          </p:cNvPr>
          <p:cNvSpPr txBox="1"/>
          <p:nvPr/>
        </p:nvSpPr>
        <p:spPr>
          <a:xfrm>
            <a:off x="8760297" y="6455100"/>
            <a:ext cx="3308814" cy="277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Citations: 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(Chui et al., 2023; PWC, 2023b)</a:t>
            </a:r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5E3DB3-BE1D-5664-CFD9-8A53F06B6947}"/>
              </a:ext>
            </a:extLst>
          </p:cNvPr>
          <p:cNvSpPr txBox="1"/>
          <p:nvPr/>
        </p:nvSpPr>
        <p:spPr>
          <a:xfrm>
            <a:off x="263352" y="6056855"/>
            <a:ext cx="78225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FIGURE 7 |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Media and Entertainment (M&amp;E) 2022 Revenue and Projected Annual Growth Decline (PWC, 2023) </a:t>
            </a:r>
          </a:p>
        </p:txBody>
      </p:sp>
      <p:pic>
        <p:nvPicPr>
          <p:cNvPr id="10" name="Picture 9" descr="A person's head with various objects in the shape of her head&#10;&#10;Description automatically generated">
            <a:extLst>
              <a:ext uri="{FF2B5EF4-FFF2-40B4-BE49-F238E27FC236}">
                <a16:creationId xmlns:a16="http://schemas.microsoft.com/office/drawing/2014/main" id="{B6783AE6-FD11-5E34-4DCA-0571273F87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1" y="38372"/>
            <a:ext cx="692696" cy="692696"/>
          </a:xfrm>
          <a:prstGeom prst="rect">
            <a:avLst/>
          </a:prstGeom>
        </p:spPr>
      </p:pic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3953F751-41BE-90D3-4463-5C8B053EA3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8151616"/>
              </p:ext>
            </p:extLst>
          </p:nvPr>
        </p:nvGraphicFramePr>
        <p:xfrm>
          <a:off x="3215680" y="2809425"/>
          <a:ext cx="5544616" cy="31398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A0A41F6A-B458-3FAF-A711-4604E9E6A5A6}"/>
              </a:ext>
            </a:extLst>
          </p:cNvPr>
          <p:cNvSpPr/>
          <p:nvPr/>
        </p:nvSpPr>
        <p:spPr>
          <a:xfrm>
            <a:off x="5159896" y="2961919"/>
            <a:ext cx="2736304" cy="2304256"/>
          </a:xfrm>
          <a:prstGeom prst="rect">
            <a:avLst/>
          </a:prstGeom>
          <a:solidFill>
            <a:srgbClr val="A6C3E2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545E57-13C5-A9C8-677B-85DAB48AFAED}"/>
              </a:ext>
            </a:extLst>
          </p:cNvPr>
          <p:cNvSpPr txBox="1"/>
          <p:nvPr/>
        </p:nvSpPr>
        <p:spPr>
          <a:xfrm>
            <a:off x="5087888" y="2953440"/>
            <a:ext cx="6815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Forecast</a:t>
            </a:r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D329CB76-71DA-F078-3422-871800005C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l="-287500" t="-287500" r="-287500" b="-28750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5827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56"/>
    </mc:Choice>
    <mc:Fallback xmlns="">
      <p:transition spd="slow" advTm="40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077A4F9-4AFB-B783-79B2-9B0D6DD91274}"/>
              </a:ext>
            </a:extLst>
          </p:cNvPr>
          <p:cNvSpPr/>
          <p:nvPr/>
        </p:nvSpPr>
        <p:spPr>
          <a:xfrm>
            <a:off x="-6785" y="-6501"/>
            <a:ext cx="12192000" cy="76944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0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107994D-165E-4D6D-5090-07D2AA36C1B0}"/>
              </a:ext>
            </a:extLst>
          </p:cNvPr>
          <p:cNvSpPr txBox="1"/>
          <p:nvPr/>
        </p:nvSpPr>
        <p:spPr>
          <a:xfrm>
            <a:off x="751436" y="0"/>
            <a:ext cx="11681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SIGNIFICANCE: LLMS IN M&amp;E</a:t>
            </a:r>
            <a:endParaRPr lang="en-GB" sz="4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AE0FA8-0133-BE17-D210-20BCA5269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53427" y="6356350"/>
            <a:ext cx="4114800" cy="365125"/>
          </a:xfrm>
        </p:spPr>
        <p:txBody>
          <a:bodyPr/>
          <a:lstStyle/>
          <a:p>
            <a:r>
              <a:rPr lang="en-GB"/>
              <a:t>12693772</a:t>
            </a:r>
            <a:endParaRPr lang="en-GB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EBA2EF2-5873-91EC-1A96-5F7CF6F64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168" y="-431206"/>
            <a:ext cx="6531113" cy="312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49EC09B-6CE8-B6EE-FC68-C792F8AB3559}"/>
              </a:ext>
            </a:extLst>
          </p:cNvPr>
          <p:cNvGraphicFramePr/>
          <p:nvPr/>
        </p:nvGraphicFramePr>
        <p:xfrm>
          <a:off x="263352" y="1124744"/>
          <a:ext cx="11593288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472D8AA-8FB0-8579-39EC-8A916D4E8218}"/>
              </a:ext>
            </a:extLst>
          </p:cNvPr>
          <p:cNvSpPr txBox="1"/>
          <p:nvPr/>
        </p:nvSpPr>
        <p:spPr>
          <a:xfrm>
            <a:off x="8400256" y="6455100"/>
            <a:ext cx="36688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Citations: 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(Martino et al., 2023, Zhao et al., 2023)</a:t>
            </a:r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5E3DB3-BE1D-5664-CFD9-8A53F06B6947}"/>
              </a:ext>
            </a:extLst>
          </p:cNvPr>
          <p:cNvSpPr txBox="1"/>
          <p:nvPr/>
        </p:nvSpPr>
        <p:spPr>
          <a:xfrm>
            <a:off x="235968" y="6146626"/>
            <a:ext cx="46089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FIGURE 8 |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LLMs in Media and Entertainment (M&amp;E) Subsectors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A6677E3C-5421-09BE-11DC-D7834BFEB011}"/>
              </a:ext>
            </a:extLst>
          </p:cNvPr>
          <p:cNvGraphicFramePr/>
          <p:nvPr/>
        </p:nvGraphicFramePr>
        <p:xfrm>
          <a:off x="191344" y="2636912"/>
          <a:ext cx="11737304" cy="3501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10" name="Picture 9" descr="A person's head with various objects in the shape of her head&#10;&#10;Description automatically generated">
            <a:extLst>
              <a:ext uri="{FF2B5EF4-FFF2-40B4-BE49-F238E27FC236}">
                <a16:creationId xmlns:a16="http://schemas.microsoft.com/office/drawing/2014/main" id="{B6783AE6-FD11-5E34-4DCA-0571273F878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1" y="38372"/>
            <a:ext cx="692696" cy="692696"/>
          </a:xfrm>
          <a:prstGeom prst="rect">
            <a:avLst/>
          </a:prstGeom>
        </p:spPr>
      </p:pic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550AEA30-6621-7450-EF2D-D3D369B691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rcRect l="-287500" t="-287500" r="-287500" b="-28750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4731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72"/>
    </mc:Choice>
    <mc:Fallback xmlns="">
      <p:transition spd="slow" advTm="38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077A4F9-4AFB-B783-79B2-9B0D6DD91274}"/>
              </a:ext>
            </a:extLst>
          </p:cNvPr>
          <p:cNvSpPr/>
          <p:nvPr/>
        </p:nvSpPr>
        <p:spPr>
          <a:xfrm>
            <a:off x="-6785" y="-6501"/>
            <a:ext cx="12192000" cy="76944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0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107994D-165E-4D6D-5090-07D2AA36C1B0}"/>
              </a:ext>
            </a:extLst>
          </p:cNvPr>
          <p:cNvSpPr txBox="1"/>
          <p:nvPr/>
        </p:nvSpPr>
        <p:spPr>
          <a:xfrm>
            <a:off x="751437" y="0"/>
            <a:ext cx="9721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QUESTION, AIM AND OBJECTIVES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AE0FA8-0133-BE17-D210-20BCA5269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53427" y="6356350"/>
            <a:ext cx="4114800" cy="365125"/>
          </a:xfrm>
        </p:spPr>
        <p:txBody>
          <a:bodyPr/>
          <a:lstStyle/>
          <a:p>
            <a:r>
              <a:rPr lang="en-GB"/>
              <a:t>12693772</a:t>
            </a:r>
            <a:endParaRPr lang="en-GB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EBA2EF2-5873-91EC-1A96-5F7CF6F64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168" y="-431206"/>
            <a:ext cx="6531113" cy="312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4" name="Picture 3" descr="A person's head with music and media icons&#10;&#10;Description automatically generated">
            <a:extLst>
              <a:ext uri="{FF2B5EF4-FFF2-40B4-BE49-F238E27FC236}">
                <a16:creationId xmlns:a16="http://schemas.microsoft.com/office/drawing/2014/main" id="{E14178B0-BCBA-987B-4B46-468ECEA9A0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" y="6501"/>
            <a:ext cx="756439" cy="756439"/>
          </a:xfrm>
          <a:prstGeom prst="rect">
            <a:avLst/>
          </a:prstGeom>
        </p:spPr>
      </p:pic>
      <p:pic>
        <p:nvPicPr>
          <p:cNvPr id="7" name="Graphic 6" descr="Target with solid fill">
            <a:extLst>
              <a:ext uri="{FF2B5EF4-FFF2-40B4-BE49-F238E27FC236}">
                <a16:creationId xmlns:a16="http://schemas.microsoft.com/office/drawing/2014/main" id="{61FD4699-D304-F9A2-3EE8-09D5943EC7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9336" y="2442592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AC29A2-BF62-38DD-01F7-5700D7458411}"/>
              </a:ext>
            </a:extLst>
          </p:cNvPr>
          <p:cNvSpPr txBox="1"/>
          <p:nvPr/>
        </p:nvSpPr>
        <p:spPr>
          <a:xfrm>
            <a:off x="1033736" y="2576626"/>
            <a:ext cx="10274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3C86BE"/>
                </a:solidFill>
              </a:rPr>
              <a:t>AIM: </a:t>
            </a:r>
            <a:r>
              <a:rPr lang="en-GB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Explore LLM impact in media and entertainment</a:t>
            </a:r>
            <a:endParaRPr lang="en-GB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Graphic 9" descr="Presentation with checklist with solid fill">
            <a:extLst>
              <a:ext uri="{FF2B5EF4-FFF2-40B4-BE49-F238E27FC236}">
                <a16:creationId xmlns:a16="http://schemas.microsoft.com/office/drawing/2014/main" id="{67F241F9-1033-35BC-8ECC-C7DE620504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6015" y="3573016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5F4E14-DC90-86CD-C03B-68241DE9C878}"/>
              </a:ext>
            </a:extLst>
          </p:cNvPr>
          <p:cNvSpPr txBox="1"/>
          <p:nvPr/>
        </p:nvSpPr>
        <p:spPr>
          <a:xfrm>
            <a:off x="1047703" y="3603519"/>
            <a:ext cx="2434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3C86BE"/>
                </a:solidFill>
              </a:rPr>
              <a:t>OBJECTIVES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8D32989-D234-A87D-D567-DAB8FF58A57B}"/>
              </a:ext>
            </a:extLst>
          </p:cNvPr>
          <p:cNvGrpSpPr/>
          <p:nvPr/>
        </p:nvGrpSpPr>
        <p:grpSpPr>
          <a:xfrm>
            <a:off x="142605" y="1148816"/>
            <a:ext cx="914400" cy="914400"/>
            <a:chOff x="408324" y="877076"/>
            <a:chExt cx="914400" cy="914400"/>
          </a:xfrm>
        </p:grpSpPr>
        <p:pic>
          <p:nvPicPr>
            <p:cNvPr id="15" name="Graphic 14" descr="Magnifying glass with solid fill">
              <a:extLst>
                <a:ext uri="{FF2B5EF4-FFF2-40B4-BE49-F238E27FC236}">
                  <a16:creationId xmlns:a16="http://schemas.microsoft.com/office/drawing/2014/main" id="{278A678D-3AAB-9EDB-EE95-2257C1926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08324" y="877076"/>
              <a:ext cx="914400" cy="914400"/>
            </a:xfrm>
            <a:prstGeom prst="rect">
              <a:avLst/>
            </a:prstGeom>
          </p:spPr>
        </p:pic>
        <p:pic>
          <p:nvPicPr>
            <p:cNvPr id="18" name="Graphic 17" descr="Question Mark with solid fill">
              <a:extLst>
                <a:ext uri="{FF2B5EF4-FFF2-40B4-BE49-F238E27FC236}">
                  <a16:creationId xmlns:a16="http://schemas.microsoft.com/office/drawing/2014/main" id="{78DA595E-273F-4013-3C4A-FF421E826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71939" y="1062195"/>
              <a:ext cx="363932" cy="363932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EFF1508-2ECA-1DB5-1BA5-F1FB19F77827}"/>
              </a:ext>
            </a:extLst>
          </p:cNvPr>
          <p:cNvSpPr txBox="1"/>
          <p:nvPr/>
        </p:nvSpPr>
        <p:spPr>
          <a:xfrm>
            <a:off x="961728" y="1076543"/>
            <a:ext cx="106068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3C86BE"/>
                </a:solidFill>
              </a:rPr>
              <a:t>RESEARCH QUESTION: </a:t>
            </a:r>
            <a:r>
              <a:rPr lang="en-GB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are the impacts of LLMs across media and entertainment?</a:t>
            </a:r>
          </a:p>
        </p:txBody>
      </p:sp>
      <p:graphicFrame>
        <p:nvGraphicFramePr>
          <p:cNvPr id="32" name="TextBox 15">
            <a:extLst>
              <a:ext uri="{FF2B5EF4-FFF2-40B4-BE49-F238E27FC236}">
                <a16:creationId xmlns:a16="http://schemas.microsoft.com/office/drawing/2014/main" id="{B0D3FCA5-552C-E953-09E1-F6CD75E5A7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5664843"/>
              </p:ext>
            </p:extLst>
          </p:nvPr>
        </p:nvGraphicFramePr>
        <p:xfrm>
          <a:off x="1064725" y="3813770"/>
          <a:ext cx="9615024" cy="2813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6" name="Picture 5" descr="A person's head with various objects in the shape of her head&#10;&#10;Description automatically generated">
            <a:extLst>
              <a:ext uri="{FF2B5EF4-FFF2-40B4-BE49-F238E27FC236}">
                <a16:creationId xmlns:a16="http://schemas.microsoft.com/office/drawing/2014/main" id="{9159F31B-BB19-9904-372F-4B143689520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1" y="38372"/>
            <a:ext cx="692696" cy="6926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F656F1-90DF-5F57-2423-4A142537B0EA}"/>
              </a:ext>
            </a:extLst>
          </p:cNvPr>
          <p:cNvSpPr txBox="1"/>
          <p:nvPr/>
        </p:nvSpPr>
        <p:spPr>
          <a:xfrm>
            <a:off x="9840416" y="6453336"/>
            <a:ext cx="2228695" cy="278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Citations: 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(Dawson, 2015)</a:t>
            </a:r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2DE9FCE2-3288-1A96-4141-62C9F047CF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rcRect l="-287500" t="-287500" r="-287500" b="-28750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6905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34"/>
    </mc:Choice>
    <mc:Fallback xmlns="">
      <p:transition spd="slow" advTm="33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3253</Words>
  <Application>Microsoft Office PowerPoint</Application>
  <PresentationFormat>Widescreen</PresentationFormat>
  <Paragraphs>376</Paragraphs>
  <Slides>22</Slides>
  <Notes>22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Arial Nova Light</vt:lpstr>
      <vt:lpstr>Calibri</vt:lpstr>
      <vt:lpstr>Courier New</vt:lpstr>
      <vt:lpstr>Source Sans Pro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 of The Sleeping Butterfly Effect Series</dc:title>
  <dc:creator>Maria Ingold</dc:creator>
  <cp:lastModifiedBy>Maria Ingold</cp:lastModifiedBy>
  <cp:revision>700</cp:revision>
  <dcterms:created xsi:type="dcterms:W3CDTF">2014-07-02T11:44:05Z</dcterms:created>
  <dcterms:modified xsi:type="dcterms:W3CDTF">2024-07-07T20:08:51Z</dcterms:modified>
</cp:coreProperties>
</file>